
<file path=[Content_Types].xml><?xml version="1.0" encoding="utf-8"?>
<Types xmlns="http://schemas.openxmlformats.org/package/2006/content-types">
  <Override PartName="/ppt/slideMasters/slideMaster3.xml" ContentType="application/vnd.openxmlformats-officedocument.presentationml.slideMaster+xml"/>
  <Override PartName="/ppt/tags/tag8.xml" ContentType="application/vnd.openxmlformats-officedocument.presentationml.tags+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34.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heme/theme6.xml" ContentType="application/vnd.openxmlformats-officedocument.theme+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Default Extension="emf" ContentType="image/x-emf"/>
  <Override PartName="/ppt/tags/tag39.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slideLayouts/slideLayout50.xml" ContentType="application/vnd.openxmlformats-officedocument.presentationml.slideLayout+xml"/>
  <Override PartName="/ppt/tags/tag35.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tags/tag29.xml" ContentType="application/vnd.openxmlformats-officedocument.presentationml.tags+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slideLayouts/slideLayout40.xml" ContentType="application/vnd.openxmlformats-officedocument.presentationml.slideLayout+xml"/>
  <Override PartName="/ppt/tags/tag36.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tags/tag7.xml" ContentType="application/vnd.openxmlformats-officedocument.presentationml.tags+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slideLayouts/slideLayout34.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37.xml" ContentType="application/vnd.openxmlformats-officedocument.presentationml.tags+xml"/>
  <Override PartName="/ppt/notesSlides/notesSlide1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0" r:id="rId2"/>
    <p:sldMasterId id="2147483702" r:id="rId3"/>
    <p:sldMasterId id="2147483715" r:id="rId4"/>
    <p:sldMasterId id="2147483828" r:id="rId5"/>
  </p:sldMasterIdLst>
  <p:notesMasterIdLst>
    <p:notesMasterId r:id="rId32"/>
  </p:notesMasterIdLst>
  <p:sldIdLst>
    <p:sldId id="259" r:id="rId6"/>
    <p:sldId id="331" r:id="rId7"/>
    <p:sldId id="309" r:id="rId8"/>
    <p:sldId id="310" r:id="rId9"/>
    <p:sldId id="330" r:id="rId10"/>
    <p:sldId id="333" r:id="rId11"/>
    <p:sldId id="339" r:id="rId12"/>
    <p:sldId id="345" r:id="rId13"/>
    <p:sldId id="329" r:id="rId14"/>
    <p:sldId id="325" r:id="rId15"/>
    <p:sldId id="323" r:id="rId16"/>
    <p:sldId id="347" r:id="rId17"/>
    <p:sldId id="324" r:id="rId18"/>
    <p:sldId id="346" r:id="rId19"/>
    <p:sldId id="348" r:id="rId20"/>
    <p:sldId id="342" r:id="rId21"/>
    <p:sldId id="341" r:id="rId22"/>
    <p:sldId id="349" r:id="rId23"/>
    <p:sldId id="335" r:id="rId24"/>
    <p:sldId id="312" r:id="rId25"/>
    <p:sldId id="343" r:id="rId26"/>
    <p:sldId id="344" r:id="rId27"/>
    <p:sldId id="338" r:id="rId28"/>
    <p:sldId id="334" r:id="rId29"/>
    <p:sldId id="336" r:id="rId30"/>
    <p:sldId id="318" r:id="rId3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3D3"/>
    <a:srgbClr val="989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56" autoAdjust="0"/>
    <p:restoredTop sz="88833" autoAdjust="0"/>
  </p:normalViewPr>
  <p:slideViewPr>
    <p:cSldViewPr snapToGrid="0" snapToObjects="1">
      <p:cViewPr>
        <p:scale>
          <a:sx n="80" d="100"/>
          <a:sy n="80" d="100"/>
        </p:scale>
        <p:origin x="-594" y="-4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916"/>
    </p:cViewPr>
  </p:sorter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pitchFamily="-28" charset="-128"/>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ＭＳ Ｐゴシック" pitchFamily="-28" charset="-128"/>
                <a:cs typeface="+mn-cs"/>
              </a:defRPr>
            </a:lvl1pPr>
          </a:lstStyle>
          <a:p>
            <a:pPr>
              <a:defRPr/>
            </a:pPr>
            <a:fld id="{199F04B6-8770-42A7-B4D3-D11BB975AD7C}" type="datetimeFigureOut">
              <a:rPr lang="en-US"/>
              <a:pPr>
                <a:defRPr/>
              </a:pPr>
              <a:t>5/19/2010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pitchFamily="-28" charset="-128"/>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ＭＳ Ｐゴシック" pitchFamily="-28" charset="-128"/>
                <a:cs typeface="+mn-cs"/>
              </a:defRPr>
            </a:lvl1pPr>
          </a:lstStyle>
          <a:p>
            <a:pPr>
              <a:defRPr/>
            </a:pPr>
            <a:fld id="{E4B5ADDD-BA87-4881-9F11-2793A37E32CF}"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0C3250-42EA-4676-AE66-DADBBB2FB258}" type="slidenum">
              <a:rPr lang="en-US" smtClean="0">
                <a:ea typeface="ＭＳ Ｐゴシック"/>
                <a:cs typeface="ＭＳ Ｐゴシック"/>
              </a:rPr>
              <a:pPr/>
              <a:t>3</a:t>
            </a:fld>
            <a:endParaRPr lang="en-US" smtClean="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890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16F504-C0E8-4531-841A-B33C174FF420}" type="slidenum">
              <a:rPr lang="en-US" smtClean="0">
                <a:ea typeface="ＭＳ Ｐゴシック"/>
                <a:cs typeface="ＭＳ Ｐゴシック"/>
              </a:rPr>
              <a:pPr/>
              <a:t>16</a:t>
            </a:fld>
            <a:endParaRPr lang="en-US" smtClean="0">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94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977E7D-09C7-4816-BA54-8634149FC836}" type="slidenum">
              <a:rPr lang="en-US" smtClean="0">
                <a:ea typeface="ＭＳ Ｐゴシック"/>
                <a:cs typeface="ＭＳ Ｐゴシック"/>
              </a:rPr>
              <a:pPr/>
              <a:t>20</a:t>
            </a:fld>
            <a:endParaRPr lang="en-US" smtClean="0">
              <a:ea typeface="ＭＳ Ｐゴシック"/>
              <a:cs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962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BCEA36-EB65-4FDF-9476-BA66555E04D3}" type="slidenum">
              <a:rPr lang="en-US" smtClean="0">
                <a:ea typeface="ＭＳ Ｐゴシック"/>
                <a:cs typeface="ＭＳ Ｐゴシック"/>
              </a:rPr>
              <a:pPr/>
              <a:t>21</a:t>
            </a:fld>
            <a:endParaRPr lang="en-US" smtClean="0">
              <a:ea typeface="ＭＳ Ｐゴシック"/>
              <a:cs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98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EB2CD7-0C02-4918-8176-25621E1017FE}" type="slidenum">
              <a:rPr lang="en-US" smtClean="0">
                <a:ea typeface="ＭＳ Ｐゴシック"/>
                <a:cs typeface="ＭＳ Ｐゴシック"/>
              </a:rPr>
              <a:pPr/>
              <a:t>22</a:t>
            </a:fld>
            <a:endParaRPr lang="en-US" smtClean="0">
              <a:ea typeface="ＭＳ Ｐゴシック"/>
              <a:cs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13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5CBA3A-EB83-4288-968C-6B559DC5B859}" type="slidenum">
              <a:rPr lang="en-US" smtClean="0">
                <a:ea typeface="ＭＳ Ｐゴシック"/>
                <a:cs typeface="ＭＳ Ｐゴシック"/>
              </a:rPr>
              <a:pPr/>
              <a:t>24</a:t>
            </a:fld>
            <a:endParaRPr lang="en-US" smtClean="0">
              <a:ea typeface="ＭＳ Ｐゴシック"/>
              <a:cs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34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BA38C8-D3BB-4EC4-803D-570F73B03C1C}" type="slidenum">
              <a:rPr lang="en-US" smtClean="0">
                <a:ea typeface="ＭＳ Ｐゴシック"/>
                <a:cs typeface="ＭＳ Ｐゴシック"/>
              </a:rPr>
              <a:pPr/>
              <a:t>25</a:t>
            </a:fld>
            <a:endParaRPr lang="en-US" smtClean="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ea typeface="ＭＳ Ｐゴシック"/>
              <a:cs typeface="ＭＳ Ｐゴシック"/>
            </a:endParaRPr>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4D8546-B02D-449F-A2F6-0CDB09CD6442}" type="slidenum">
              <a:rPr lang="en-US" smtClean="0">
                <a:ea typeface="ＭＳ Ｐゴシック"/>
                <a:cs typeface="ＭＳ Ｐゴシック"/>
              </a:rPr>
              <a:pPr/>
              <a:t>4</a:t>
            </a:fld>
            <a:endParaRPr lang="en-US" smtClean="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4412B43-DE4B-47A8-A85B-FA9501E30555}" type="slidenum">
              <a:rPr lang="en-GB" smtClean="0">
                <a:ea typeface="ＭＳ Ｐゴシック"/>
                <a:cs typeface="ＭＳ Ｐゴシック"/>
              </a:rPr>
              <a:pPr/>
              <a:t>5</a:t>
            </a:fld>
            <a:endParaRPr lang="en-GB" smtClean="0">
              <a:ea typeface="ＭＳ Ｐゴシック"/>
              <a:cs typeface="ＭＳ Ｐゴシック"/>
            </a:endParaRPr>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We have combined our own latest, deeply informed forecasts of UK activity based on bottom-up data gathering with EWEA’s own forecast of activity to 2020 published in 2009.</a:t>
            </a:r>
          </a:p>
          <a:p>
            <a:endParaRPr lang="en-GB" smtClean="0"/>
          </a:p>
          <a:p>
            <a:r>
              <a:rPr lang="en-GB" smtClean="0"/>
              <a:t>Overall,we anticipate a UK market of approx.3.7GW in2020,</a:t>
            </a:r>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75C0BE-48F2-4DB3-873A-6FFECDCF448E}" type="slidenum">
              <a:rPr lang="en-GB" smtClean="0">
                <a:ea typeface="ＭＳ Ｐゴシック"/>
                <a:cs typeface="ＭＳ Ｐゴシック"/>
              </a:rPr>
              <a:pPr/>
              <a:t>8</a:t>
            </a:fld>
            <a:endParaRPr lang="en-GB" smtClean="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2000" smtClean="0"/>
              <a:t>Forgive the pun but the Uk market is the place to get your feet wet, success in UK offshore wind will open the doors to new markets across Europe and the globe as they develop.</a:t>
            </a:r>
          </a:p>
          <a:p>
            <a:endParaRPr lang="en-US" sz="2000" smtClean="0"/>
          </a:p>
          <a:p>
            <a:r>
              <a:rPr lang="en-US" sz="2000" smtClean="0"/>
              <a:t>And don’t wait until round 3 construction begins in 2015, there are opportunities now in the earlier rounds.</a:t>
            </a:r>
          </a:p>
          <a:p>
            <a:endParaRPr lang="en-US" sz="2000" smtClean="0"/>
          </a:p>
          <a:p>
            <a:r>
              <a:rPr lang="en-US" sz="2000" smtClean="0"/>
              <a:t>Key message: 2020 is only the beginning this is a 30/40 year opportunity</a:t>
            </a:r>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87A29D-944B-4952-A6A5-0E4DF3C18BE1}" type="slidenum">
              <a:rPr lang="en-US" smtClean="0">
                <a:ea typeface="ＭＳ Ｐゴシック"/>
                <a:cs typeface="ＭＳ Ｐゴシック"/>
              </a:rPr>
              <a:pPr/>
              <a:t>9</a:t>
            </a:fld>
            <a:endParaRPr lang="en-US" smtClean="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GB" sz="1400" dirty="0" smtClean="0"/>
              <a:t>Achieving our targets will be a challenge there are barriers but  significant efforts continue to mitigate these issues and real progress is being made.</a:t>
            </a:r>
          </a:p>
          <a:p>
            <a:pPr>
              <a:defRPr/>
            </a:pPr>
            <a:endParaRPr lang="en-GB" sz="1400" dirty="0" smtClean="0"/>
          </a:p>
          <a:p>
            <a:pPr>
              <a:defRPr/>
            </a:pPr>
            <a:r>
              <a:rPr lang="en-GB" sz="1400" b="1" dirty="0" smtClean="0"/>
              <a:t>Planning: </a:t>
            </a:r>
            <a:r>
              <a:rPr lang="en-GB" sz="1400" dirty="0" smtClean="0"/>
              <a:t>Put in place a single consents regime and the IPC an independent Infrastructure Planning Commission to provide the industry with a more predictable process with a  decision within 12 months.</a:t>
            </a:r>
          </a:p>
          <a:p>
            <a:pPr>
              <a:defRPr/>
            </a:pPr>
            <a:endParaRPr lang="en-GB" sz="1400" dirty="0" smtClean="0"/>
          </a:p>
          <a:p>
            <a:pPr>
              <a:defRPr/>
            </a:pPr>
            <a:r>
              <a:rPr lang="en-GB" sz="1400" b="1" dirty="0" smtClean="0"/>
              <a:t>Market Certainty</a:t>
            </a:r>
            <a:r>
              <a:rPr lang="en-GB" sz="1400" dirty="0" smtClean="0"/>
              <a:t>: For example our SEA decision in </a:t>
            </a:r>
            <a:r>
              <a:rPr lang="en-GB" sz="1400" dirty="0" err="1" smtClean="0"/>
              <a:t>june</a:t>
            </a:r>
            <a:r>
              <a:rPr lang="en-GB" sz="1400" dirty="0" smtClean="0"/>
              <a:t> 2009 enabled Crown Estate to proceed with the Round 3 leasing process which ahs brought us here today.</a:t>
            </a:r>
          </a:p>
          <a:p>
            <a:pPr>
              <a:defRPr/>
            </a:pPr>
            <a:endParaRPr lang="en-GB" sz="1400" dirty="0" smtClean="0"/>
          </a:p>
          <a:p>
            <a:pPr>
              <a:defRPr/>
            </a:pPr>
            <a:r>
              <a:rPr lang="en-GB" sz="1400" dirty="0" smtClean="0"/>
              <a:t>We continue to make progress on radar and aviation issues and a new regulatory regime for grid has been launched.</a:t>
            </a:r>
          </a:p>
          <a:p>
            <a:pPr>
              <a:defRPr/>
            </a:pPr>
            <a:endParaRPr lang="en-GB" sz="1400" dirty="0" smtClean="0"/>
          </a:p>
          <a:p>
            <a:pPr>
              <a:defRPr/>
            </a:pPr>
            <a:r>
              <a:rPr lang="en-GB" sz="1400" b="1" dirty="0" smtClean="0"/>
              <a:t>Message</a:t>
            </a:r>
          </a:p>
          <a:p>
            <a:pPr>
              <a:defRPr/>
            </a:pPr>
            <a:r>
              <a:rPr lang="en-GB" sz="1400" dirty="0" smtClean="0"/>
              <a:t>Delivery will be more predictable</a:t>
            </a:r>
            <a:endParaRPr lang="en-GB" sz="1400" dirty="0"/>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AE120D-C05D-460E-A42A-6BE5A72E81CB}" type="slidenum">
              <a:rPr lang="en-GB" smtClean="0">
                <a:ea typeface="ＭＳ Ｐゴシック"/>
                <a:cs typeface="ＭＳ Ｐゴシック"/>
              </a:rPr>
              <a:pPr/>
              <a:t>10</a:t>
            </a:fld>
            <a:endParaRPr lang="en-GB" smtClean="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600" smtClean="0"/>
              <a:t>As I have just said UK Gov is committed to achieving 15% of energy from renewable sources by 2020. For Electricity this means 30% from renewables. This will not be achieved without the necessary investment in offshore wind</a:t>
            </a:r>
          </a:p>
          <a:p>
            <a:r>
              <a:rPr lang="en-GB" sz="1600" smtClean="0"/>
              <a:t>Result</a:t>
            </a:r>
          </a:p>
          <a:p>
            <a:r>
              <a:rPr lang="en-GB" sz="1600" smtClean="0"/>
              <a:t>Offshore wind is a clear UK industrial policy – not just about hitting targets but generating economic benefit and green jobs in the UK.</a:t>
            </a:r>
          </a:p>
          <a:p>
            <a:endParaRPr lang="en-GB" sz="1600" smtClean="0"/>
          </a:p>
          <a:p>
            <a:r>
              <a:rPr lang="en-GB" sz="1600" smtClean="0"/>
              <a:t>Generates real opportunities throughout the supply chain</a:t>
            </a:r>
          </a:p>
          <a:p>
            <a:r>
              <a:rPr lang="en-GB" sz="1600" smtClean="0"/>
              <a:t>No reason why this should not happen in the UK</a:t>
            </a:r>
          </a:p>
          <a:p>
            <a:endParaRPr lang="en-GB" sz="1600" smtClean="0"/>
          </a:p>
          <a:p>
            <a:r>
              <a:rPr lang="en-GB" sz="1600" smtClean="0"/>
              <a:t>Key message; Meeting targets is also about generating economic benefit and green jobs in the UK</a:t>
            </a:r>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ABDB60-F413-43F2-B0A1-34ECF152063D}" type="slidenum">
              <a:rPr lang="en-GB" smtClean="0">
                <a:ea typeface="ＭＳ Ｐゴシック"/>
                <a:cs typeface="ＭＳ Ｐゴシック"/>
              </a:rPr>
              <a:pPr/>
              <a:t>11</a:t>
            </a:fld>
            <a:endParaRPr lang="en-GB" smtClean="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600" smtClean="0"/>
              <a:t>As I have just said UK Gov is committed to achieving 15% of energy from renewable sources by 2020. For Electricity this means 30% from renewables. This will not be achieved without the necessary investment in offshore wind</a:t>
            </a:r>
          </a:p>
          <a:p>
            <a:r>
              <a:rPr lang="en-GB" sz="1600" smtClean="0"/>
              <a:t>Result</a:t>
            </a:r>
          </a:p>
          <a:p>
            <a:r>
              <a:rPr lang="en-GB" sz="1600" smtClean="0"/>
              <a:t>Offshore wind is a clear UK industrial policy – not just about hitting targets but generating economic benefit and green jobs in the UK.</a:t>
            </a:r>
          </a:p>
          <a:p>
            <a:endParaRPr lang="en-GB" sz="1600" smtClean="0"/>
          </a:p>
          <a:p>
            <a:r>
              <a:rPr lang="en-GB" sz="1600" smtClean="0"/>
              <a:t>Generates real opportunities throughout the supply chain</a:t>
            </a:r>
          </a:p>
          <a:p>
            <a:r>
              <a:rPr lang="en-GB" sz="1600" smtClean="0"/>
              <a:t>No reason why this should not happen in the UK</a:t>
            </a:r>
          </a:p>
          <a:p>
            <a:endParaRPr lang="en-GB" sz="1600" smtClean="0"/>
          </a:p>
          <a:p>
            <a:r>
              <a:rPr lang="en-GB" sz="1600" smtClean="0"/>
              <a:t>Key message; Meeting targets is also about generating economic benefit and green jobs in the UK</a:t>
            </a:r>
          </a:p>
        </p:txBody>
      </p:sp>
      <p:sp>
        <p:nvSpPr>
          <p:cNvPr id="82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98AC05-5510-4964-A355-0642D06FC674}" type="slidenum">
              <a:rPr lang="en-GB" smtClean="0">
                <a:ea typeface="ＭＳ Ｐゴシック"/>
                <a:cs typeface="ＭＳ Ｐゴシック"/>
              </a:rPr>
              <a:pPr/>
              <a:t>12</a:t>
            </a:fld>
            <a:endParaRPr lang="en-GB" smtClean="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2000" smtClean="0"/>
              <a:t>The industry needs confidence to invest; developers, supply chain, finance community</a:t>
            </a:r>
          </a:p>
          <a:p>
            <a:endParaRPr lang="en-GB" sz="2000" smtClean="0"/>
          </a:p>
          <a:p>
            <a:r>
              <a:rPr lang="en-GB" sz="2000" smtClean="0"/>
              <a:t>We are doing this through the renewables obligation which we recently extended to 2037 and providing a level of banding that reflects the costs of individual renewable technologies</a:t>
            </a:r>
          </a:p>
          <a:p>
            <a:endParaRPr lang="en-GB" sz="2000" smtClean="0"/>
          </a:p>
          <a:p>
            <a:r>
              <a:rPr lang="en-GB" sz="2000" smtClean="0"/>
              <a:t>Key message: Government objective is to enable long term investment decisions to happen</a:t>
            </a:r>
          </a:p>
        </p:txBody>
      </p:sp>
      <p:sp>
        <p:nvSpPr>
          <p:cNvPr id="84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6E0EE8-1C1F-4601-A827-52A9A387EF1B}" type="slidenum">
              <a:rPr lang="en-GB" smtClean="0">
                <a:ea typeface="ＭＳ Ｐゴシック"/>
                <a:cs typeface="ＭＳ Ｐゴシック"/>
              </a:rPr>
              <a:pPr/>
              <a:t>13</a:t>
            </a:fld>
            <a:endParaRPr lang="en-GB" smtClean="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xml"/><Relationship Id="rId1" Type="http://schemas.openxmlformats.org/officeDocument/2006/relationships/tags" Target="../tags/tag8.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xml"/><Relationship Id="rId1" Type="http://schemas.openxmlformats.org/officeDocument/2006/relationships/tags" Target="../tags/tag10.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tags" Target="../tags/tag1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xml"/><Relationship Id="rId1" Type="http://schemas.openxmlformats.org/officeDocument/2006/relationships/tags" Target="../tags/tag14.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7.xml"/><Relationship Id="rId1" Type="http://schemas.openxmlformats.org/officeDocument/2006/relationships/tags" Target="../tags/tag16.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tags" Target="../tags/tag26.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tags" Target="../tags/tag28.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2082" y="2615225"/>
            <a:ext cx="6216663" cy="1058242"/>
          </a:xfrm>
        </p:spPr>
        <p:txBody>
          <a:bodyPr>
            <a:noAutofit/>
          </a:bodyPr>
          <a:lstStyle>
            <a:lvl1pPr algn="l">
              <a:defRPr sz="3600" b="1" i="0" cap="all">
                <a:solidFill>
                  <a:schemeClr val="bg1"/>
                </a:solidFill>
                <a:latin typeface="Arial"/>
                <a:cs typeface="Aria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52083" y="3673467"/>
            <a:ext cx="7086600" cy="1965333"/>
          </a:xfrm>
        </p:spPr>
        <p:txBody>
          <a:bodyPr>
            <a:normAutofit/>
          </a:bodyPr>
          <a:lstStyle>
            <a:lvl1pPr marL="0" indent="0" algn="l">
              <a:buNone/>
              <a:defRPr sz="28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pic>
        <p:nvPicPr>
          <p:cNvPr id="6" name="Picture 8" descr="DECC's Renewables Service.jpg"/>
          <p:cNvPicPr>
            <a:picLocks noChangeAspect="1"/>
          </p:cNvPicPr>
          <p:nvPr userDrawn="1"/>
        </p:nvPicPr>
        <p:blipFill>
          <a:blip r:embed="rId2"/>
          <a:srcRect/>
          <a:stretch>
            <a:fillRect/>
          </a:stretch>
        </p:blipFill>
        <p:spPr bwMode="auto">
          <a:xfrm>
            <a:off x="5278438" y="6345238"/>
            <a:ext cx="3419475" cy="261937"/>
          </a:xfrm>
          <a:prstGeom prst="rect">
            <a:avLst/>
          </a:prstGeom>
          <a:noFill/>
          <a:ln w="9525">
            <a:noFill/>
            <a:miter lim="800000"/>
            <a:headEnd/>
            <a:tailEnd/>
          </a:ln>
        </p:spPr>
      </p:pic>
      <p:sp>
        <p:nvSpPr>
          <p:cNvPr id="2" name="Title 1"/>
          <p:cNvSpPr>
            <a:spLocks noGrp="1"/>
          </p:cNvSpPr>
          <p:nvPr>
            <p:ph type="title"/>
          </p:nvPr>
        </p:nvSpPr>
        <p:spPr>
          <a:xfrm>
            <a:off x="457200" y="1305164"/>
            <a:ext cx="8229600" cy="1281649"/>
          </a:xfrm>
        </p:spPr>
        <p:txBody>
          <a:bodyPr/>
          <a:lstStyle>
            <a:lvl1pPr algn="l">
              <a:defRPr sz="3200" b="1" i="0" cap="all">
                <a:solidFill>
                  <a:srgbClr val="0093D3"/>
                </a:solidFill>
                <a:latin typeface="Arial"/>
                <a:cs typeface="Arial"/>
              </a:defRPr>
            </a:lvl1pPr>
          </a:lstStyle>
          <a:p>
            <a:r>
              <a:rPr lang="en-GB" dirty="0" smtClean="0"/>
              <a:t>Click to edit Master title style</a:t>
            </a:r>
            <a:endParaRPr lang="en-US" dirty="0"/>
          </a:p>
        </p:txBody>
      </p:sp>
      <p:sp>
        <p:nvSpPr>
          <p:cNvPr id="7" name="Text Placeholder 6"/>
          <p:cNvSpPr>
            <a:spLocks noGrp="1"/>
          </p:cNvSpPr>
          <p:nvPr>
            <p:ph type="body" sz="quarter" idx="13"/>
          </p:nvPr>
        </p:nvSpPr>
        <p:spPr>
          <a:xfrm>
            <a:off x="457200" y="328613"/>
            <a:ext cx="5703888" cy="730250"/>
          </a:xfrm>
        </p:spPr>
        <p:txBody>
          <a:bodyPr>
            <a:normAutofit/>
          </a:bodyPr>
          <a:lstStyle>
            <a:lvl1pPr>
              <a:buFontTx/>
              <a:buNone/>
              <a:defRPr sz="1800" b="1">
                <a:solidFill>
                  <a:schemeClr val="tx1"/>
                </a:solidFill>
                <a:latin typeface="Arial"/>
                <a:cs typeface="Arial"/>
              </a:defRPr>
            </a:lvl1pPr>
            <a:lvl2pPr>
              <a:buFontTx/>
              <a:buNone/>
              <a:defRPr/>
            </a:lvl2pPr>
            <a:lvl3pPr>
              <a:buFontTx/>
              <a:buNone/>
              <a:defRPr/>
            </a:lvl3pPr>
            <a:lvl4pPr>
              <a:buFontTx/>
              <a:buNone/>
              <a:defRPr/>
            </a:lvl4pPr>
            <a:lvl5pPr>
              <a:buFontTx/>
              <a:buNone/>
              <a:defRPr/>
            </a:lvl5pPr>
          </a:lstStyle>
          <a:p>
            <a:pPr lvl="0"/>
            <a:r>
              <a:rPr lang="en-GB" smtClean="0"/>
              <a:t>Click to edit Master text styles</a:t>
            </a:r>
          </a:p>
        </p:txBody>
      </p:sp>
      <p:sp>
        <p:nvSpPr>
          <p:cNvPr id="9" name="Text Placeholder 8"/>
          <p:cNvSpPr>
            <a:spLocks noGrp="1"/>
          </p:cNvSpPr>
          <p:nvPr>
            <p:ph type="body" sz="quarter" idx="14"/>
          </p:nvPr>
        </p:nvSpPr>
        <p:spPr>
          <a:xfrm>
            <a:off x="457200" y="646704"/>
            <a:ext cx="5703888" cy="599484"/>
          </a:xfrm>
        </p:spPr>
        <p:txBody>
          <a:bodyPr>
            <a:normAutofit/>
          </a:bodyPr>
          <a:lstStyle>
            <a:lvl1pPr>
              <a:buFontTx/>
              <a:buNone/>
              <a:defRPr sz="1800">
                <a:solidFill>
                  <a:srgbClr val="989C00"/>
                </a:solidFill>
                <a:latin typeface="Arial"/>
                <a:cs typeface="Arial"/>
              </a:defRPr>
            </a:lvl1pPr>
          </a:lstStyle>
          <a:p>
            <a:pPr lvl="0"/>
            <a:r>
              <a:rPr lang="en-GB" smtClean="0"/>
              <a:t>Click to edit Master text styles</a:t>
            </a:r>
          </a:p>
        </p:txBody>
      </p:sp>
      <p:sp>
        <p:nvSpPr>
          <p:cNvPr id="11" name="Text Placeholder 10"/>
          <p:cNvSpPr>
            <a:spLocks noGrp="1"/>
          </p:cNvSpPr>
          <p:nvPr>
            <p:ph type="body" sz="quarter" idx="15"/>
          </p:nvPr>
        </p:nvSpPr>
        <p:spPr>
          <a:xfrm>
            <a:off x="457200" y="2586090"/>
            <a:ext cx="8229600" cy="3422650"/>
          </a:xfrm>
        </p:spPr>
        <p:txBody>
          <a:bodyPr>
            <a:normAutofit/>
          </a:bodyPr>
          <a:lstStyle>
            <a:lvl1pPr marL="269875" indent="-269875">
              <a:buClr>
                <a:schemeClr val="tx1"/>
              </a:buClr>
              <a:buSzPct val="120000"/>
              <a:buFont typeface="Arial"/>
              <a:buChar char="•"/>
              <a:defRPr sz="2400">
                <a:solidFill>
                  <a:schemeClr val="tx1"/>
                </a:solidFill>
                <a:latin typeface="Arial"/>
                <a:cs typeface="Arial"/>
              </a:defRPr>
            </a:lvl1pPr>
            <a:lvl2pPr marL="541338" indent="-271463">
              <a:buClr>
                <a:schemeClr val="tx1"/>
              </a:buClr>
              <a:buSzPct val="120000"/>
              <a:buFont typeface="Lucida Grande"/>
              <a:buChar char="–"/>
              <a:defRPr sz="18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GB" dirty="0" smtClean="0"/>
              <a:t>Click to edit Master text styles</a:t>
            </a:r>
          </a:p>
          <a:p>
            <a:pPr lvl="1"/>
            <a:r>
              <a:rPr lang="en-GB" dirty="0" smtClean="0"/>
              <a:t>Second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T_Logo_RGB"/>
          <p:cNvPicPr>
            <a:picLocks noChangeAspect="1" noChangeArrowheads="1"/>
          </p:cNvPicPr>
          <p:nvPr userDrawn="1"/>
        </p:nvPicPr>
        <p:blipFill>
          <a:blip r:embed="rId2"/>
          <a:srcRect/>
          <a:stretch>
            <a:fillRect/>
          </a:stretch>
        </p:blipFill>
        <p:spPr bwMode="auto">
          <a:xfrm>
            <a:off x="7235825" y="258763"/>
            <a:ext cx="1573213" cy="984250"/>
          </a:xfrm>
          <a:prstGeom prst="rect">
            <a:avLst/>
          </a:prstGeom>
          <a:noFill/>
          <a:ln w="9525">
            <a:noFill/>
            <a:miter lim="800000"/>
            <a:headEnd/>
            <a:tailEnd/>
          </a:ln>
        </p:spPr>
      </p:pic>
      <p:pic>
        <p:nvPicPr>
          <p:cNvPr id="5" name="Picture 3" descr="Ribbon_Title_PPTB"/>
          <p:cNvPicPr>
            <a:picLocks noChangeAspect="1" noChangeArrowheads="1"/>
          </p:cNvPicPr>
          <p:nvPr userDrawn="1"/>
        </p:nvPicPr>
        <p:blipFill>
          <a:blip r:embed="rId3"/>
          <a:srcRect/>
          <a:stretch>
            <a:fillRect/>
          </a:stretch>
        </p:blipFill>
        <p:spPr bwMode="auto">
          <a:xfrm>
            <a:off x="0" y="4800600"/>
            <a:ext cx="9144000" cy="1736725"/>
          </a:xfrm>
          <a:prstGeom prst="rect">
            <a:avLst/>
          </a:prstGeom>
          <a:noFill/>
          <a:ln w="9525">
            <a:noFill/>
            <a:miter lim="800000"/>
            <a:headEnd/>
            <a:tailEnd/>
          </a:ln>
        </p:spPr>
      </p:pic>
      <p:sp>
        <p:nvSpPr>
          <p:cNvPr id="665604" name="Rectangle 4"/>
          <p:cNvSpPr>
            <a:spLocks noGrp="1" noChangeArrowheads="1"/>
          </p:cNvSpPr>
          <p:nvPr>
            <p:ph type="ctrTitle"/>
          </p:nvPr>
        </p:nvSpPr>
        <p:spPr>
          <a:xfrm>
            <a:off x="257175" y="1125538"/>
            <a:ext cx="6907213" cy="790575"/>
          </a:xfrm>
        </p:spPr>
        <p:txBody>
          <a:bodyPr/>
          <a:lstStyle>
            <a:lvl1pPr>
              <a:defRPr b="0"/>
            </a:lvl1pPr>
          </a:lstStyle>
          <a:p>
            <a:r>
              <a:rPr lang="en-US" smtClean="0"/>
              <a:t>Click to edit Master title style</a:t>
            </a:r>
            <a:endParaRPr lang="en-GB"/>
          </a:p>
        </p:txBody>
      </p:sp>
      <p:sp>
        <p:nvSpPr>
          <p:cNvPr id="665605" name="Rectangle 5"/>
          <p:cNvSpPr>
            <a:spLocks noGrp="1" noChangeArrowheads="1"/>
          </p:cNvSpPr>
          <p:nvPr>
            <p:ph type="subTitle" idx="1"/>
          </p:nvPr>
        </p:nvSpPr>
        <p:spPr>
          <a:xfrm>
            <a:off x="250825" y="1989138"/>
            <a:ext cx="6907213" cy="720725"/>
          </a:xfrm>
        </p:spPr>
        <p:txBody>
          <a:bodyPr lIns="36000" tIns="36000" rIns="36000" bIns="36000"/>
          <a:lstStyle>
            <a:lvl1pPr marL="0" indent="0">
              <a:buFontTx/>
              <a:buNone/>
              <a:defRPr/>
            </a:lvl1pPr>
          </a:lstStyle>
          <a:p>
            <a:r>
              <a:rPr lang="en-US" smtClean="0"/>
              <a:t>Click to edit Master subtitle style</a:t>
            </a:r>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dt" sz="half" idx="10"/>
            <p:custDataLst>
              <p:tags r:id="rId1"/>
            </p:custDataLst>
          </p:nvPr>
        </p:nvSpPr>
        <p:spPr>
          <a:ln/>
        </p:spPr>
        <p:txBody>
          <a:bodyPr/>
          <a:lstStyle>
            <a:lvl1pPr>
              <a:defRPr/>
            </a:lvl1pPr>
          </a:lstStyle>
          <a:p>
            <a:pPr>
              <a:defRPr/>
            </a:pPr>
            <a:endParaRPr lang="en-GB"/>
          </a:p>
        </p:txBody>
      </p:sp>
      <p:sp>
        <p:nvSpPr>
          <p:cNvPr id="5" name="Rectangle 9"/>
          <p:cNvSpPr>
            <a:spLocks noGrp="1" noChangeArrowheads="1"/>
          </p:cNvSpPr>
          <p:nvPr>
            <p:ph type="ftr" sz="quarter" idx="11"/>
            <p:custDataLst>
              <p:tags r:id="rId2"/>
            </p:custDataLst>
          </p:nvPr>
        </p:nvSpPr>
        <p:spPr>
          <a:ln/>
        </p:spPr>
        <p:txBody>
          <a:bodyPr/>
          <a:lstStyle>
            <a:lvl1pPr>
              <a:defRPr/>
            </a:lvl1pPr>
          </a:lstStyle>
          <a:p>
            <a:pPr>
              <a:defRPr/>
            </a:pPr>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custDataLst>
              <p:tags r:id="rId1"/>
            </p:custDataLst>
          </p:nvPr>
        </p:nvSpPr>
        <p:spPr>
          <a:ln/>
        </p:spPr>
        <p:txBody>
          <a:bodyPr/>
          <a:lstStyle>
            <a:lvl1pPr>
              <a:defRPr/>
            </a:lvl1pPr>
          </a:lstStyle>
          <a:p>
            <a:pPr>
              <a:defRPr/>
            </a:pPr>
            <a:endParaRPr lang="en-GB"/>
          </a:p>
        </p:txBody>
      </p:sp>
      <p:sp>
        <p:nvSpPr>
          <p:cNvPr id="5" name="Rectangle 9"/>
          <p:cNvSpPr>
            <a:spLocks noGrp="1" noChangeArrowheads="1"/>
          </p:cNvSpPr>
          <p:nvPr>
            <p:ph type="ftr" sz="quarter" idx="11"/>
            <p:custDataLst>
              <p:tags r:id="rId2"/>
            </p:custDataLst>
          </p:nvPr>
        </p:nvSpPr>
        <p:spPr>
          <a:ln/>
        </p:spPr>
        <p:txBody>
          <a:bodyPr/>
          <a:lstStyle>
            <a:lvl1pPr>
              <a:defRPr/>
            </a:lvl1pPr>
          </a:lstStyle>
          <a:p>
            <a:pPr>
              <a:defRPr/>
            </a:pPr>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dt" sz="half" idx="10"/>
            <p:custDataLst>
              <p:tags r:id="rId1"/>
            </p:custDataLst>
          </p:nvPr>
        </p:nvSpPr>
        <p:spPr>
          <a:ln/>
        </p:spPr>
        <p:txBody>
          <a:bodyPr/>
          <a:lstStyle>
            <a:lvl1pPr>
              <a:defRPr/>
            </a:lvl1pPr>
          </a:lstStyle>
          <a:p>
            <a:pPr>
              <a:defRPr/>
            </a:pPr>
            <a:endParaRPr lang="en-GB"/>
          </a:p>
        </p:txBody>
      </p:sp>
      <p:sp>
        <p:nvSpPr>
          <p:cNvPr id="6" name="Rectangle 9"/>
          <p:cNvSpPr>
            <a:spLocks noGrp="1" noChangeArrowheads="1"/>
          </p:cNvSpPr>
          <p:nvPr>
            <p:ph type="ftr" sz="quarter" idx="11"/>
            <p:custDataLst>
              <p:tags r:id="rId2"/>
            </p:custDataLst>
          </p:nvPr>
        </p:nvSpPr>
        <p:spPr>
          <a:ln/>
        </p:spPr>
        <p:txBody>
          <a:bodyPr/>
          <a:lstStyle>
            <a:lvl1pPr>
              <a:defRPr/>
            </a:lvl1pPr>
          </a:lstStyle>
          <a:p>
            <a:pPr>
              <a:defRPr/>
            </a:pPr>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dt" sz="half" idx="10"/>
            <p:custDataLst>
              <p:tags r:id="rId1"/>
            </p:custDataLst>
          </p:nvPr>
        </p:nvSpPr>
        <p:spPr>
          <a:ln/>
        </p:spPr>
        <p:txBody>
          <a:bodyPr/>
          <a:lstStyle>
            <a:lvl1pPr>
              <a:defRPr/>
            </a:lvl1pPr>
          </a:lstStyle>
          <a:p>
            <a:pPr>
              <a:defRPr/>
            </a:pPr>
            <a:endParaRPr lang="en-GB"/>
          </a:p>
        </p:txBody>
      </p:sp>
      <p:sp>
        <p:nvSpPr>
          <p:cNvPr id="8" name="Rectangle 9"/>
          <p:cNvSpPr>
            <a:spLocks noGrp="1" noChangeArrowheads="1"/>
          </p:cNvSpPr>
          <p:nvPr>
            <p:ph type="ftr" sz="quarter" idx="11"/>
            <p:custDataLst>
              <p:tags r:id="rId2"/>
            </p:custDataLst>
          </p:nvPr>
        </p:nvSpPr>
        <p:spPr>
          <a:ln/>
        </p:spPr>
        <p:txBody>
          <a:bodyPr/>
          <a:lstStyle>
            <a:lvl1pPr>
              <a:defRPr/>
            </a:lvl1pPr>
          </a:lstStyle>
          <a:p>
            <a:pPr>
              <a:defRPr/>
            </a:pP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dt" sz="half" idx="10"/>
            <p:custDataLst>
              <p:tags r:id="rId1"/>
            </p:custDataLst>
          </p:nvPr>
        </p:nvSpPr>
        <p:spPr>
          <a:ln/>
        </p:spPr>
        <p:txBody>
          <a:bodyPr/>
          <a:lstStyle>
            <a:lvl1pPr>
              <a:defRPr/>
            </a:lvl1pPr>
          </a:lstStyle>
          <a:p>
            <a:pPr>
              <a:defRPr/>
            </a:pPr>
            <a:endParaRPr lang="en-GB"/>
          </a:p>
        </p:txBody>
      </p:sp>
      <p:sp>
        <p:nvSpPr>
          <p:cNvPr id="4" name="Rectangle 9"/>
          <p:cNvSpPr>
            <a:spLocks noGrp="1" noChangeArrowheads="1"/>
          </p:cNvSpPr>
          <p:nvPr>
            <p:ph type="ftr" sz="quarter" idx="11"/>
            <p:custDataLst>
              <p:tags r:id="rId2"/>
            </p:custDataLst>
          </p:nvPr>
        </p:nvSpPr>
        <p:spPr>
          <a:ln/>
        </p:spPr>
        <p:txBody>
          <a:bodyPr/>
          <a:lstStyle>
            <a:lvl1pPr>
              <a:defRPr/>
            </a:lvl1pPr>
          </a:lstStyle>
          <a:p>
            <a:pPr>
              <a:defRPr/>
            </a:pP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custDataLst>
              <p:tags r:id="rId1"/>
            </p:custDataLst>
          </p:nvPr>
        </p:nvSpPr>
        <p:spPr>
          <a:ln/>
        </p:spPr>
        <p:txBody>
          <a:bodyPr/>
          <a:lstStyle>
            <a:lvl1pPr>
              <a:defRPr/>
            </a:lvl1pPr>
          </a:lstStyle>
          <a:p>
            <a:pPr>
              <a:defRPr/>
            </a:pPr>
            <a:endParaRPr lang="en-GB"/>
          </a:p>
        </p:txBody>
      </p:sp>
      <p:sp>
        <p:nvSpPr>
          <p:cNvPr id="3" name="Rectangle 9"/>
          <p:cNvSpPr>
            <a:spLocks noGrp="1" noChangeArrowheads="1"/>
          </p:cNvSpPr>
          <p:nvPr>
            <p:ph type="ftr" sz="quarter" idx="11"/>
            <p:custDataLst>
              <p:tags r:id="rId2"/>
            </p:custDataLst>
          </p:nvPr>
        </p:nvSpPr>
        <p:spPr>
          <a:ln/>
        </p:spPr>
        <p:txBody>
          <a:bodyPr/>
          <a:lstStyle>
            <a:lvl1pPr>
              <a:defRPr/>
            </a:lvl1pPr>
          </a:lstStyle>
          <a:p>
            <a:pPr>
              <a:defRPr/>
            </a:pPr>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custDataLst>
              <p:tags r:id="rId1"/>
            </p:custDataLst>
          </p:nvPr>
        </p:nvSpPr>
        <p:spPr>
          <a:ln/>
        </p:spPr>
        <p:txBody>
          <a:bodyPr/>
          <a:lstStyle>
            <a:lvl1pPr>
              <a:defRPr/>
            </a:lvl1pPr>
          </a:lstStyle>
          <a:p>
            <a:pPr>
              <a:defRPr/>
            </a:pPr>
            <a:endParaRPr lang="en-GB"/>
          </a:p>
        </p:txBody>
      </p:sp>
      <p:sp>
        <p:nvSpPr>
          <p:cNvPr id="6" name="Rectangle 9"/>
          <p:cNvSpPr>
            <a:spLocks noGrp="1" noChangeArrowheads="1"/>
          </p:cNvSpPr>
          <p:nvPr>
            <p:ph type="ftr" sz="quarter" idx="11"/>
            <p:custDataLst>
              <p:tags r:id="rId2"/>
            </p:custDataLst>
          </p:nvPr>
        </p:nvSpPr>
        <p:spPr>
          <a:ln/>
        </p:spPr>
        <p:txBody>
          <a:bodyPr/>
          <a:lstStyle>
            <a:lvl1pPr>
              <a:defRPr/>
            </a:lvl1pPr>
          </a:lstStyle>
          <a:p>
            <a:pPr>
              <a:defRPr/>
            </a:pPr>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custDataLst>
              <p:tags r:id="rId1"/>
            </p:custDataLst>
          </p:nvPr>
        </p:nvSpPr>
        <p:spPr>
          <a:ln/>
        </p:spPr>
        <p:txBody>
          <a:bodyPr/>
          <a:lstStyle>
            <a:lvl1pPr>
              <a:defRPr/>
            </a:lvl1pPr>
          </a:lstStyle>
          <a:p>
            <a:pPr>
              <a:defRPr/>
            </a:pPr>
            <a:endParaRPr lang="en-GB"/>
          </a:p>
        </p:txBody>
      </p:sp>
      <p:sp>
        <p:nvSpPr>
          <p:cNvPr id="6" name="Rectangle 9"/>
          <p:cNvSpPr>
            <a:spLocks noGrp="1" noChangeArrowheads="1"/>
          </p:cNvSpPr>
          <p:nvPr>
            <p:ph type="ftr" sz="quarter" idx="11"/>
            <p:custDataLst>
              <p:tags r:id="rId2"/>
            </p:custDataLst>
          </p:nvPr>
        </p:nvSpPr>
        <p:spPr>
          <a:ln/>
        </p:spPr>
        <p:txBody>
          <a:bodyPr/>
          <a:lstStyle>
            <a:lvl1pPr>
              <a:defRPr/>
            </a:lvl1pPr>
          </a:lstStyle>
          <a:p>
            <a:pPr>
              <a:defRPr/>
            </a:pPr>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dt" sz="half" idx="10"/>
            <p:custDataLst>
              <p:tags r:id="rId1"/>
            </p:custDataLst>
          </p:nvPr>
        </p:nvSpPr>
        <p:spPr>
          <a:ln/>
        </p:spPr>
        <p:txBody>
          <a:bodyPr/>
          <a:lstStyle>
            <a:lvl1pPr>
              <a:defRPr/>
            </a:lvl1pPr>
          </a:lstStyle>
          <a:p>
            <a:pPr>
              <a:defRPr/>
            </a:pPr>
            <a:endParaRPr lang="en-GB"/>
          </a:p>
        </p:txBody>
      </p:sp>
      <p:sp>
        <p:nvSpPr>
          <p:cNvPr id="5" name="Rectangle 9"/>
          <p:cNvSpPr>
            <a:spLocks noGrp="1" noChangeArrowheads="1"/>
          </p:cNvSpPr>
          <p:nvPr>
            <p:ph type="ftr" sz="quarter" idx="11"/>
            <p:custDataLst>
              <p:tags r:id="rId2"/>
            </p:custDataLst>
          </p:nvPr>
        </p:nvSpPr>
        <p:spPr>
          <a:ln/>
        </p:spPr>
        <p:txBody>
          <a:bodyPr/>
          <a:lstStyle>
            <a:lvl1pPr>
              <a:defRPr/>
            </a:lvl1pPr>
          </a:lstStyle>
          <a:p>
            <a:pPr>
              <a:defRPr/>
            </a:pP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pic>
        <p:nvPicPr>
          <p:cNvPr id="8" name="Picture 8" descr="DECC's Renewables Service.jpg"/>
          <p:cNvPicPr>
            <a:picLocks noChangeAspect="1"/>
          </p:cNvPicPr>
          <p:nvPr userDrawn="1"/>
        </p:nvPicPr>
        <p:blipFill>
          <a:blip r:embed="rId2"/>
          <a:srcRect/>
          <a:stretch>
            <a:fillRect/>
          </a:stretch>
        </p:blipFill>
        <p:spPr bwMode="auto">
          <a:xfrm>
            <a:off x="5278438" y="6345238"/>
            <a:ext cx="3419475" cy="261937"/>
          </a:xfrm>
          <a:prstGeom prst="rect">
            <a:avLst/>
          </a:prstGeom>
          <a:noFill/>
          <a:ln w="9525">
            <a:noFill/>
            <a:miter lim="800000"/>
            <a:headEnd/>
            <a:tailEnd/>
          </a:ln>
        </p:spPr>
      </p:pic>
      <p:sp>
        <p:nvSpPr>
          <p:cNvPr id="2" name="Title 1"/>
          <p:cNvSpPr>
            <a:spLocks noGrp="1"/>
          </p:cNvSpPr>
          <p:nvPr>
            <p:ph type="title"/>
          </p:nvPr>
        </p:nvSpPr>
        <p:spPr>
          <a:xfrm>
            <a:off x="457200" y="1328682"/>
            <a:ext cx="8229600" cy="1328683"/>
          </a:xfrm>
        </p:spPr>
        <p:txBody>
          <a:bodyPr/>
          <a:lstStyle>
            <a:lvl1pPr algn="l">
              <a:defRPr sz="3200" b="1" i="0" cap="all">
                <a:solidFill>
                  <a:srgbClr val="0093D3"/>
                </a:solidFill>
                <a:latin typeface="Arial"/>
                <a:cs typeface="Arial"/>
              </a:defRPr>
            </a:lvl1pPr>
          </a:lstStyle>
          <a:p>
            <a:r>
              <a:rPr lang="en-GB" dirty="0" smtClean="0"/>
              <a:t>Click to edit Master title style</a:t>
            </a:r>
            <a:endParaRPr lang="en-US" dirty="0"/>
          </a:p>
        </p:txBody>
      </p:sp>
      <p:sp>
        <p:nvSpPr>
          <p:cNvPr id="6" name="Text Placeholder 6"/>
          <p:cNvSpPr>
            <a:spLocks noGrp="1"/>
          </p:cNvSpPr>
          <p:nvPr>
            <p:ph type="body" sz="quarter" idx="13"/>
          </p:nvPr>
        </p:nvSpPr>
        <p:spPr>
          <a:xfrm>
            <a:off x="457200" y="328613"/>
            <a:ext cx="5703888" cy="730250"/>
          </a:xfrm>
        </p:spPr>
        <p:txBody>
          <a:bodyPr>
            <a:normAutofit/>
          </a:bodyPr>
          <a:lstStyle>
            <a:lvl1pPr>
              <a:buFontTx/>
              <a:buNone/>
              <a:defRPr sz="1800" b="1" cap="all">
                <a:solidFill>
                  <a:schemeClr val="tx1"/>
                </a:solidFill>
                <a:latin typeface="Arial"/>
                <a:cs typeface="Arial"/>
              </a:defRPr>
            </a:lvl1pPr>
            <a:lvl2pPr>
              <a:buFontTx/>
              <a:buNone/>
              <a:defRPr/>
            </a:lvl2pPr>
            <a:lvl3pPr>
              <a:buFontTx/>
              <a:buNone/>
              <a:defRPr/>
            </a:lvl3pPr>
            <a:lvl4pPr>
              <a:buFontTx/>
              <a:buNone/>
              <a:defRPr/>
            </a:lvl4pPr>
            <a:lvl5pPr>
              <a:buFontTx/>
              <a:buNone/>
              <a:defRPr/>
            </a:lvl5pPr>
          </a:lstStyle>
          <a:p>
            <a:pPr lvl="0"/>
            <a:r>
              <a:rPr lang="en-GB" smtClean="0"/>
              <a:t>Click to edit Master text styles</a:t>
            </a:r>
          </a:p>
        </p:txBody>
      </p:sp>
      <p:sp>
        <p:nvSpPr>
          <p:cNvPr id="7" name="Text Placeholder 8"/>
          <p:cNvSpPr>
            <a:spLocks noGrp="1"/>
          </p:cNvSpPr>
          <p:nvPr>
            <p:ph type="body" sz="quarter" idx="14"/>
          </p:nvPr>
        </p:nvSpPr>
        <p:spPr>
          <a:xfrm>
            <a:off x="457200" y="646704"/>
            <a:ext cx="5703888" cy="599484"/>
          </a:xfrm>
        </p:spPr>
        <p:txBody>
          <a:bodyPr>
            <a:normAutofit/>
          </a:bodyPr>
          <a:lstStyle>
            <a:lvl1pPr>
              <a:buFontTx/>
              <a:buNone/>
              <a:defRPr sz="1800">
                <a:solidFill>
                  <a:srgbClr val="989C00"/>
                </a:solidFill>
                <a:latin typeface="Arial"/>
                <a:cs typeface="Arial"/>
              </a:defRPr>
            </a:lvl1pPr>
          </a:lstStyle>
          <a:p>
            <a:pPr lvl="0"/>
            <a:r>
              <a:rPr lang="en-GB" smtClean="0"/>
              <a:t>Click to edit Master text styles</a:t>
            </a:r>
          </a:p>
        </p:txBody>
      </p:sp>
      <p:sp>
        <p:nvSpPr>
          <p:cNvPr id="9" name="Text Placeholder 8"/>
          <p:cNvSpPr>
            <a:spLocks noGrp="1"/>
          </p:cNvSpPr>
          <p:nvPr>
            <p:ph type="body" sz="quarter" idx="15"/>
          </p:nvPr>
        </p:nvSpPr>
        <p:spPr>
          <a:xfrm>
            <a:off x="457200" y="2657475"/>
            <a:ext cx="8229600" cy="3257550"/>
          </a:xfrm>
        </p:spPr>
        <p:txBody>
          <a:bodyPr>
            <a:normAutofit/>
          </a:bodyPr>
          <a:lstStyle>
            <a:lvl1pPr marL="0" indent="0">
              <a:buFontTx/>
              <a:buNone/>
              <a:defRPr sz="2400">
                <a:solidFill>
                  <a:srgbClr val="000000"/>
                </a:solidFill>
                <a:latin typeface="Arial"/>
                <a:cs typeface="Arial"/>
              </a:defRPr>
            </a:lvl1pPr>
            <a:lvl2pPr>
              <a:buFontTx/>
              <a:buNone/>
              <a:defRPr/>
            </a:lvl2pPr>
            <a:lvl3pPr>
              <a:buFontTx/>
              <a:buNone/>
              <a:defRPr/>
            </a:lvl3pPr>
          </a:lstStyle>
          <a:p>
            <a:pPr lvl="0"/>
            <a:r>
              <a:rPr lang="en-GB"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dt" sz="half" idx="10"/>
            <p:custDataLst>
              <p:tags r:id="rId1"/>
            </p:custDataLst>
          </p:nvPr>
        </p:nvSpPr>
        <p:spPr>
          <a:ln/>
        </p:spPr>
        <p:txBody>
          <a:bodyPr/>
          <a:lstStyle>
            <a:lvl1pPr>
              <a:defRPr/>
            </a:lvl1pPr>
          </a:lstStyle>
          <a:p>
            <a:pPr>
              <a:defRPr/>
            </a:pPr>
            <a:endParaRPr lang="en-GB"/>
          </a:p>
        </p:txBody>
      </p:sp>
      <p:sp>
        <p:nvSpPr>
          <p:cNvPr id="5" name="Rectangle 9"/>
          <p:cNvSpPr>
            <a:spLocks noGrp="1" noChangeArrowheads="1"/>
          </p:cNvSpPr>
          <p:nvPr>
            <p:ph type="ftr" sz="quarter" idx="11"/>
            <p:custDataLst>
              <p:tags r:id="rId2"/>
            </p:custDataLst>
          </p:nvPr>
        </p:nvSpPr>
        <p:spPr>
          <a:ln/>
        </p:spPr>
        <p:txBody>
          <a:bodyPr/>
          <a:lstStyle>
            <a:lvl1pPr>
              <a:defRPr/>
            </a:lvl1pPr>
          </a:lstStyle>
          <a:p>
            <a:pPr>
              <a:defRPr/>
            </a:pPr>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91288"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dt" sz="half" idx="10"/>
            <p:custDataLst>
              <p:tags r:id="rId1"/>
            </p:custDataLst>
          </p:nvPr>
        </p:nvSpPr>
        <p:spPr>
          <a:ln/>
        </p:spPr>
        <p:txBody>
          <a:bodyPr/>
          <a:lstStyle>
            <a:lvl1pPr>
              <a:defRPr/>
            </a:lvl1pPr>
          </a:lstStyle>
          <a:p>
            <a:pPr>
              <a:defRPr/>
            </a:pPr>
            <a:endParaRPr lang="en-GB"/>
          </a:p>
        </p:txBody>
      </p:sp>
      <p:sp>
        <p:nvSpPr>
          <p:cNvPr id="6" name="Rectangle 9"/>
          <p:cNvSpPr>
            <a:spLocks noGrp="1" noChangeArrowheads="1"/>
          </p:cNvSpPr>
          <p:nvPr>
            <p:ph type="ftr" sz="quarter" idx="11"/>
            <p:custDataLst>
              <p:tags r:id="rId2"/>
            </p:custDataLst>
          </p:nvPr>
        </p:nvSpPr>
        <p:spPr>
          <a:ln/>
        </p:spPr>
        <p:txBody>
          <a:bodyPr/>
          <a:lstStyle>
            <a:lvl1pPr>
              <a:defRPr/>
            </a:lvl1pPr>
          </a:lstStyle>
          <a:p>
            <a:pPr>
              <a:defRPr/>
            </a:pPr>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CT_Logo_RGB"/>
          <p:cNvPicPr>
            <a:picLocks noChangeAspect="1" noChangeArrowheads="1"/>
          </p:cNvPicPr>
          <p:nvPr/>
        </p:nvPicPr>
        <p:blipFill>
          <a:blip r:embed="rId2"/>
          <a:srcRect/>
          <a:stretch>
            <a:fillRect/>
          </a:stretch>
        </p:blipFill>
        <p:spPr bwMode="auto">
          <a:xfrm>
            <a:off x="7235825" y="258763"/>
            <a:ext cx="1573213" cy="984250"/>
          </a:xfrm>
          <a:prstGeom prst="rect">
            <a:avLst/>
          </a:prstGeom>
          <a:noFill/>
          <a:ln w="9525">
            <a:noFill/>
            <a:miter lim="800000"/>
            <a:headEnd/>
            <a:tailEnd/>
          </a:ln>
        </p:spPr>
      </p:pic>
      <p:pic>
        <p:nvPicPr>
          <p:cNvPr id="5" name="Picture 5" descr="Ribbon_Title_PPTB"/>
          <p:cNvPicPr>
            <a:picLocks noChangeAspect="1" noChangeArrowheads="1"/>
          </p:cNvPicPr>
          <p:nvPr/>
        </p:nvPicPr>
        <p:blipFill>
          <a:blip r:embed="rId3"/>
          <a:srcRect/>
          <a:stretch>
            <a:fillRect/>
          </a:stretch>
        </p:blipFill>
        <p:spPr bwMode="auto">
          <a:xfrm>
            <a:off x="0" y="4800600"/>
            <a:ext cx="9144000" cy="1736725"/>
          </a:xfrm>
          <a:prstGeom prst="rect">
            <a:avLst/>
          </a:prstGeom>
          <a:noFill/>
          <a:ln w="9525">
            <a:noFill/>
            <a:miter lim="800000"/>
            <a:headEnd/>
            <a:tailEnd/>
          </a:ln>
        </p:spPr>
      </p:pic>
      <p:sp>
        <p:nvSpPr>
          <p:cNvPr id="705538" name="Rectangle 2"/>
          <p:cNvSpPr>
            <a:spLocks noGrp="1" noChangeArrowheads="1"/>
          </p:cNvSpPr>
          <p:nvPr>
            <p:ph type="ctrTitle"/>
          </p:nvPr>
        </p:nvSpPr>
        <p:spPr>
          <a:xfrm>
            <a:off x="112713" y="1125538"/>
            <a:ext cx="6907212" cy="790575"/>
          </a:xfrm>
        </p:spPr>
        <p:txBody>
          <a:bodyPr/>
          <a:lstStyle>
            <a:lvl1pPr>
              <a:defRPr b="0"/>
            </a:lvl1pPr>
          </a:lstStyle>
          <a:p>
            <a:r>
              <a:rPr lang="en-US" smtClean="0"/>
              <a:t>Click to edit Master title style</a:t>
            </a:r>
            <a:endParaRPr lang="en-GB"/>
          </a:p>
        </p:txBody>
      </p:sp>
      <p:sp>
        <p:nvSpPr>
          <p:cNvPr id="705539" name="Rectangle 3"/>
          <p:cNvSpPr>
            <a:spLocks noGrp="1" noChangeArrowheads="1"/>
          </p:cNvSpPr>
          <p:nvPr>
            <p:ph type="subTitle" idx="1"/>
          </p:nvPr>
        </p:nvSpPr>
        <p:spPr>
          <a:xfrm>
            <a:off x="112713" y="1989138"/>
            <a:ext cx="6907212" cy="720725"/>
          </a:xfrm>
        </p:spPr>
        <p:txBody>
          <a:bodyPr lIns="36000" tIns="36000" rIns="36000" bIns="36000"/>
          <a:lstStyle>
            <a:lvl1pPr marL="0" indent="0">
              <a:buFontTx/>
              <a:buNone/>
              <a:defRPr/>
            </a:lvl1pPr>
          </a:lstStyle>
          <a:p>
            <a:r>
              <a:rPr lang="en-US" smtClean="0"/>
              <a:t>Click to edit Master subtitle style</a:t>
            </a:r>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F4EDB3-0B19-4C2B-B7D2-5F8FB1539B03}" type="datetimeFigureOut">
              <a:rPr lang="en-US"/>
              <a:pPr>
                <a:defRPr/>
              </a:pPr>
              <a:t>5/19/2010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69623DF-A55E-4073-9481-AEFDB96E1EE6}"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8BB957F-C3CD-4E02-9E06-C93D666BFC08}" type="datetimeFigureOut">
              <a:rPr lang="en-US"/>
              <a:pPr>
                <a:defRPr/>
              </a:pPr>
              <a:t>5/19/2010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57C40A2-7CF3-4CB2-A125-1E55F4F9799C}" type="slidenum">
              <a:rPr lang="en-GB"/>
              <a:pPr>
                <a:defRPr/>
              </a:pPr>
              <a:t>‹#›</a:t>
            </a:fld>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74D7231-51F4-4D09-B09B-523A8706CB40}" type="datetimeFigureOut">
              <a:rPr lang="en-US"/>
              <a:pPr>
                <a:defRPr/>
              </a:pPr>
              <a:t>5/19/2010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86D7ED2-01AE-4E7D-BABB-5A7E69AAD6F4}" type="slidenum">
              <a:rPr lang="en-GB"/>
              <a:pPr>
                <a:defRPr/>
              </a:pPr>
              <a:t>‹#›</a:t>
            </a:fld>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E448C0-B9C6-44F6-9814-E4EA47433706}" type="datetime1">
              <a:rPr lang="en-US"/>
              <a:pPr>
                <a:defRPr/>
              </a:pPr>
              <a:t>5/19/2010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E9FECF-C9AF-4952-B129-1C2661C37D62}"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fld id="{22FF5D4F-F511-4902-B49D-5D05838E4A9D}" type="datetimeFigureOut">
              <a:rPr lang="en-US"/>
              <a:pPr>
                <a:defRPr/>
              </a:pPr>
              <a:t>5/19/2010</a:t>
            </a:fld>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5D43200A-0AD7-425F-9BDA-28DA0A871A6A}" type="slidenum">
              <a:rPr lang="en-GB"/>
              <a:pPr>
                <a:defRPr/>
              </a:pPr>
              <a:t>‹#›</a:t>
            </a:fld>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E18E72A-732D-4A2C-A32A-EBFDA9F9986D}" type="datetime1">
              <a:rPr lang="en-US"/>
              <a:pPr>
                <a:defRPr/>
              </a:pPr>
              <a:t>5/19/2010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04C45E7-4FE3-47C8-80DE-1550C8AFE7E6}"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fld id="{B7930795-AFEF-4243-8A79-279F1ADBD679}" type="datetimeFigureOut">
              <a:rPr lang="en-US"/>
              <a:pPr>
                <a:defRPr/>
              </a:pPr>
              <a:t>5/19/2010</a:t>
            </a:fld>
            <a:endParaRPr lang="en-GB"/>
          </a:p>
        </p:txBody>
      </p:sp>
      <p:sp>
        <p:nvSpPr>
          <p:cNvPr id="4" name="Footer Placeholder 3"/>
          <p:cNvSpPr>
            <a:spLocks noGrp="1"/>
          </p:cNvSpPr>
          <p:nvPr>
            <p:ph type="ftr" sz="quarter" idx="11"/>
          </p:nvPr>
        </p:nvSpPr>
        <p:spPr/>
        <p:txBody>
          <a:bodyPr/>
          <a:lstStyle>
            <a:lvl1pPr>
              <a:defRPr/>
            </a:lvl1pPr>
          </a:lstStyle>
          <a:p>
            <a:pPr>
              <a:defRPr/>
            </a:pPr>
            <a:endParaRPr lang="en-GB"/>
          </a:p>
        </p:txBody>
      </p:sp>
      <p:sp>
        <p:nvSpPr>
          <p:cNvPr id="5" name="Slide Number Placeholder 4"/>
          <p:cNvSpPr>
            <a:spLocks noGrp="1"/>
          </p:cNvSpPr>
          <p:nvPr>
            <p:ph type="sldNum" sz="quarter" idx="12"/>
          </p:nvPr>
        </p:nvSpPr>
        <p:spPr/>
        <p:txBody>
          <a:bodyPr/>
          <a:lstStyle>
            <a:lvl1pPr>
              <a:defRPr/>
            </a:lvl1pPr>
          </a:lstStyle>
          <a:p>
            <a:pPr>
              <a:defRPr/>
            </a:pPr>
            <a:fld id="{5BF2D4C1-D0DF-4A7B-9EBE-D2684E7AD37B}" type="slidenum">
              <a:rPr lang="en-GB"/>
              <a:pPr>
                <a:defRPr/>
              </a:pPr>
              <a:t>‹#›</a:t>
            </a:fld>
            <a:endParaRPr lang="en-GB"/>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8F76CCE-D2F2-442B-B6BB-F95F16DEBF30}" type="datetime1">
              <a:rPr lang="en-US"/>
              <a:pPr>
                <a:defRPr/>
              </a:pPr>
              <a:t>5/19/2010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D55600D-07A7-4A3F-8EE5-6CA7D808301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22FF5D4F-F511-4902-B49D-5D05838E4A9D}" type="datetimeFigureOut">
              <a:rPr lang="en-US"/>
              <a:pPr>
                <a:defRPr/>
              </a:pPr>
              <a:t>5/19/2010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74B02CE-5E07-46D7-85FF-7C2C8CD21965}" type="slidenum">
              <a:rPr lang="en-GB"/>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FF4EDB3-0B19-4C2B-B7D2-5F8FB1539B03}" type="datetimeFigureOut">
              <a:rPr lang="en-US"/>
              <a:pPr>
                <a:defRPr/>
              </a:pPr>
              <a:t>5/19/2010</a:t>
            </a:fld>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57659B08-E8CC-4CDE-B0D1-A71DDFB3CDD5}" type="slidenum">
              <a:rPr lang="en-GB"/>
              <a:pPr>
                <a:defRPr/>
              </a:pPr>
              <a:t>‹#›</a:t>
            </a:fld>
            <a:endParaRPr lang="en-GB"/>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1665FF-DAB1-418D-891C-2FAA60B109BD}" type="datetime1">
              <a:rPr lang="en-US"/>
              <a:pPr>
                <a:defRPr/>
              </a:pPr>
              <a:t>5/19/2010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17FBCA-1509-47A9-8BD7-39264588F0B7}"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CBB3F8C-41C8-4C15-986F-D7A091237229}" type="datetime1">
              <a:rPr lang="en-US"/>
              <a:pPr>
                <a:defRPr/>
              </a:pPr>
              <a:t>5/19/2010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3FE24E-2C82-49A5-95C2-BA3D1A2648D1}"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251F71D-CC7B-4B29-9B14-1823E686BC6F}" type="datetime1">
              <a:rPr lang="en-US"/>
              <a:pPr>
                <a:defRPr/>
              </a:pPr>
              <a:t>5/19/2010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C07629-FF11-4E2B-9DA0-FC8E96E807F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62725"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3968750" y="6237288"/>
            <a:ext cx="1323975" cy="476250"/>
          </a:xfrm>
        </p:spPr>
        <p:txBody>
          <a:bodyPr/>
          <a:lstStyle>
            <a:lvl1pPr>
              <a:defRPr/>
            </a:lvl1pPr>
          </a:lstStyle>
          <a:p>
            <a:pPr>
              <a:defRPr/>
            </a:pPr>
            <a:endParaRPr lang="en-GB"/>
          </a:p>
        </p:txBody>
      </p:sp>
      <p:sp>
        <p:nvSpPr>
          <p:cNvPr id="6" name="Footer Placeholder 5"/>
          <p:cNvSpPr>
            <a:spLocks noGrp="1"/>
          </p:cNvSpPr>
          <p:nvPr>
            <p:ph type="ftr" sz="quarter" idx="11"/>
          </p:nvPr>
        </p:nvSpPr>
        <p:spPr>
          <a:xfrm>
            <a:off x="5364163" y="6237288"/>
            <a:ext cx="3327400" cy="476250"/>
          </a:xfrm>
        </p:spPr>
        <p:txBody>
          <a:bodyPr/>
          <a:lstStyle>
            <a:lvl1pPr>
              <a:defRPr/>
            </a:lvl1pPr>
          </a:lstStyle>
          <a:p>
            <a:pPr>
              <a:defRPr/>
            </a:pPr>
            <a:endParaRPr lang="en-GB"/>
          </a:p>
        </p:txBody>
      </p:sp>
      <p:sp>
        <p:nvSpPr>
          <p:cNvPr id="7" name="Slide Number Placeholder 6"/>
          <p:cNvSpPr>
            <a:spLocks noGrp="1"/>
          </p:cNvSpPr>
          <p:nvPr>
            <p:ph type="sldNum" sz="quarter" idx="12"/>
          </p:nvPr>
        </p:nvSpPr>
        <p:spPr>
          <a:xfrm>
            <a:off x="457200" y="6237288"/>
            <a:ext cx="1871663" cy="476250"/>
          </a:xfrm>
        </p:spPr>
        <p:txBody>
          <a:bodyPr/>
          <a:lstStyle>
            <a:lvl1pPr>
              <a:defRPr/>
            </a:lvl1pPr>
          </a:lstStyle>
          <a:p>
            <a:pPr>
              <a:defRPr/>
            </a:pPr>
            <a:fld id="{5D7F656A-13E8-4768-A9D2-CB9B86CB51AA}"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fld id="{B7930795-AFEF-4243-8A79-279F1ADBD679}" type="datetimeFigureOut">
              <a:rPr lang="en-US"/>
              <a:pPr>
                <a:defRPr/>
              </a:pPr>
              <a:t>5/19/2010</a:t>
            </a:fld>
            <a:endParaRPr lang="en-GB"/>
          </a:p>
        </p:txBody>
      </p:sp>
      <p:sp>
        <p:nvSpPr>
          <p:cNvPr id="4" name="Footer Placeholder 3"/>
          <p:cNvSpPr>
            <a:spLocks noGrp="1"/>
          </p:cNvSpPr>
          <p:nvPr>
            <p:ph type="ftr" sz="quarter" idx="11"/>
          </p:nvPr>
        </p:nvSpPr>
        <p:spPr/>
        <p:txBody>
          <a:bodyPr/>
          <a:lstStyle>
            <a:lvl1pPr>
              <a:defRPr/>
            </a:lvl1pPr>
          </a:lstStyle>
          <a:p>
            <a:pPr>
              <a:defRPr/>
            </a:pPr>
            <a:endParaRPr lang="en-GB"/>
          </a:p>
        </p:txBody>
      </p:sp>
      <p:sp>
        <p:nvSpPr>
          <p:cNvPr id="5" name="Slide Number Placeholder 4"/>
          <p:cNvSpPr>
            <a:spLocks noGrp="1"/>
          </p:cNvSpPr>
          <p:nvPr>
            <p:ph type="sldNum" sz="quarter" idx="12"/>
          </p:nvPr>
        </p:nvSpPr>
        <p:spPr/>
        <p:txBody>
          <a:bodyPr/>
          <a:lstStyle>
            <a:lvl1pPr>
              <a:defRPr/>
            </a:lvl1pPr>
          </a:lstStyle>
          <a:p>
            <a:pPr>
              <a:defRPr/>
            </a:pPr>
            <a:fld id="{116936FB-489D-41A5-8177-E8AD5A5935BC}"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63B945CA-EFEE-4AFC-8378-B6BFF5E390DC}" type="datetime1">
              <a:rPr lang="en-US"/>
              <a:pPr>
                <a:defRPr/>
              </a:pPr>
              <a:t>5/19/2010</a:t>
            </a:fld>
            <a:endParaRPr lang="en-US" dirty="0"/>
          </a:p>
        </p:txBody>
      </p:sp>
      <p:sp>
        <p:nvSpPr>
          <p:cNvPr id="5" name="Footer Placeholder 4"/>
          <p:cNvSpPr>
            <a:spLocks noGrp="1"/>
          </p:cNvSpPr>
          <p:nvPr>
            <p:ph type="ftr" sz="quarter" idx="11"/>
          </p:nvPr>
        </p:nvSpPr>
        <p:spPr/>
        <p:txBody>
          <a:bodyPr/>
          <a:lstStyle>
            <a:lvl1pPr>
              <a:defRPr dirty="0"/>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2C9076F-58B4-476C-A688-0F9A5EC566C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5.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17" Type="http://schemas.openxmlformats.org/officeDocument/2006/relationships/image" Target="../media/image8.jpeg"/><Relationship Id="rId2" Type="http://schemas.openxmlformats.org/officeDocument/2006/relationships/slideLayout" Target="../slideLayouts/slideLayout10.xml"/><Relationship Id="rId16"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2.jpe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18" Type="http://schemas.openxmlformats.org/officeDocument/2006/relationships/tags" Target="../tags/tag4.xml"/><Relationship Id="rId26" Type="http://schemas.openxmlformats.org/officeDocument/2006/relationships/image" Target="../media/image8.jpeg"/><Relationship Id="rId3" Type="http://schemas.openxmlformats.org/officeDocument/2006/relationships/slideLayout" Target="../slideLayouts/slideLayout22.xml"/><Relationship Id="rId21" Type="http://schemas.openxmlformats.org/officeDocument/2006/relationships/tags" Target="../tags/tag7.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ags" Target="../tags/tag3.xml"/><Relationship Id="rId25" Type="http://schemas.openxmlformats.org/officeDocument/2006/relationships/image" Target="../media/image7.png"/><Relationship Id="rId2" Type="http://schemas.openxmlformats.org/officeDocument/2006/relationships/slideLayout" Target="../slideLayouts/slideLayout21.xml"/><Relationship Id="rId16" Type="http://schemas.openxmlformats.org/officeDocument/2006/relationships/tags" Target="../tags/tag2.xml"/><Relationship Id="rId20" Type="http://schemas.openxmlformats.org/officeDocument/2006/relationships/tags" Target="../tags/tag6.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image" Target="../media/image5.png"/><Relationship Id="rId5" Type="http://schemas.openxmlformats.org/officeDocument/2006/relationships/slideLayout" Target="../slideLayouts/slideLayout24.xml"/><Relationship Id="rId15" Type="http://schemas.openxmlformats.org/officeDocument/2006/relationships/tags" Target="../tags/tag1.xml"/><Relationship Id="rId23" Type="http://schemas.openxmlformats.org/officeDocument/2006/relationships/image" Target="../media/image9.png"/><Relationship Id="rId10" Type="http://schemas.openxmlformats.org/officeDocument/2006/relationships/slideLayout" Target="../slideLayouts/slideLayout29.xml"/><Relationship Id="rId19" Type="http://schemas.openxmlformats.org/officeDocument/2006/relationships/tags" Target="../tags/tag5.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vmlDrawing" Target="../drawings/vmlDrawing1.vml"/><Relationship Id="rId22" Type="http://schemas.openxmlformats.org/officeDocument/2006/relationships/oleObject" Target="../embeddings/oleObject1.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9.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6" Type="http://schemas.openxmlformats.org/officeDocument/2006/relationships/image" Target="../media/image8.jpe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7.pn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2.jpe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77938"/>
            <a:ext cx="8229600" cy="1190625"/>
          </a:xfrm>
          <a:prstGeom prst="rect">
            <a:avLst/>
          </a:prstGeom>
        </p:spPr>
        <p:txBody>
          <a:bodyPr vert="horz" wrap="square" lIns="91440" tIns="45720" rIns="91440" bIns="45720" numCol="1" anchor="ctr" anchorCtr="0" compatLnSpc="1">
            <a:prstTxWarp prst="textNoShape">
              <a:avLst/>
            </a:prstTxWarp>
            <a:normAutofit/>
          </a:bodyPr>
          <a:lstStyle/>
          <a:p>
            <a:pPr lvl="0"/>
            <a:r>
              <a:rPr lang="en-GB" smtClean="0"/>
              <a:t>Click to edit Master title style</a:t>
            </a:r>
            <a:endParaRPr lang="en-US" smtClean="0"/>
          </a:p>
        </p:txBody>
      </p:sp>
      <p:sp>
        <p:nvSpPr>
          <p:cNvPr id="23555" name="Text Placeholder 2"/>
          <p:cNvSpPr>
            <a:spLocks noGrp="1"/>
          </p:cNvSpPr>
          <p:nvPr>
            <p:ph type="body" idx="1"/>
          </p:nvPr>
        </p:nvSpPr>
        <p:spPr bwMode="auto">
          <a:xfrm>
            <a:off x="457200" y="2468563"/>
            <a:ext cx="82296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28" charset="0"/>
                <a:ea typeface="ＭＳ Ｐゴシック" pitchFamily="-28" charset="-128"/>
                <a:cs typeface="+mn-cs"/>
              </a:defRPr>
            </a:lvl1pPr>
          </a:lstStyle>
          <a:p>
            <a:pPr>
              <a:defRPr/>
            </a:pPr>
            <a:fld id="{1D7B3D40-D370-4FCF-BFE6-45D0AC18AA92}" type="datetime1">
              <a:rPr lang="en-US"/>
              <a:pPr>
                <a:defRPr/>
              </a:pPr>
              <a:t>5/19/2010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28" charset="0"/>
                <a:ea typeface="ＭＳ Ｐゴシック" pitchFamily="-28"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28" charset="0"/>
                <a:ea typeface="ＭＳ Ｐゴシック" pitchFamily="-28" charset="-128"/>
                <a:cs typeface="+mn-cs"/>
              </a:defRPr>
            </a:lvl1pPr>
          </a:lstStyle>
          <a:p>
            <a:pPr>
              <a:defRPr/>
            </a:pPr>
            <a:fld id="{93F808D8-6EC9-4611-B3AF-7AFA0DDC015F}" type="slidenum">
              <a:rPr lang="en-US"/>
              <a:pPr>
                <a:defRPr/>
              </a:pPr>
              <a:t>‹#›</a:t>
            </a:fld>
            <a:endParaRPr lang="en-US"/>
          </a:p>
        </p:txBody>
      </p:sp>
      <p:cxnSp>
        <p:nvCxnSpPr>
          <p:cNvPr id="8" name="Straight Connector 7"/>
          <p:cNvCxnSpPr/>
          <p:nvPr userDrawn="1"/>
        </p:nvCxnSpPr>
        <p:spPr>
          <a:xfrm>
            <a:off x="0" y="1277938"/>
            <a:ext cx="9155113" cy="1587"/>
          </a:xfrm>
          <a:prstGeom prst="line">
            <a:avLst/>
          </a:prstGeom>
          <a:ln w="101600" cap="flat" cmpd="sng" algn="ctr">
            <a:solidFill>
              <a:srgbClr val="989C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3560" name="Picture 9" descr="DECC_RED_OUTLINE SM.jpg"/>
          <p:cNvPicPr>
            <a:picLocks noChangeAspect="1"/>
          </p:cNvPicPr>
          <p:nvPr userDrawn="1"/>
        </p:nvPicPr>
        <p:blipFill>
          <a:blip r:embed="rId11"/>
          <a:srcRect/>
          <a:stretch>
            <a:fillRect/>
          </a:stretch>
        </p:blipFill>
        <p:spPr bwMode="auto">
          <a:xfrm>
            <a:off x="7054850" y="274638"/>
            <a:ext cx="1787525" cy="669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Lst>
  <p:txStyles>
    <p:titleStyle>
      <a:lvl1pPr algn="l" defTabSz="457200" rtl="0" eaLnBrk="0" fontAlgn="base" hangingPunct="0">
        <a:spcBef>
          <a:spcPct val="0"/>
        </a:spcBef>
        <a:spcAft>
          <a:spcPct val="0"/>
        </a:spcAft>
        <a:defRPr sz="3200" b="1" kern="1200" cap="all">
          <a:solidFill>
            <a:schemeClr val="bg1"/>
          </a:solidFill>
          <a:latin typeface="Arial"/>
          <a:ea typeface="ＭＳ Ｐゴシック" pitchFamily="-28" charset="-128"/>
          <a:cs typeface="Arial"/>
        </a:defRPr>
      </a:lvl1pPr>
      <a:lvl2pPr algn="l" defTabSz="457200" rtl="0" eaLnBrk="0" fontAlgn="base" hangingPunct="0">
        <a:spcBef>
          <a:spcPct val="0"/>
        </a:spcBef>
        <a:spcAft>
          <a:spcPct val="0"/>
        </a:spcAft>
        <a:defRPr sz="3200" b="1">
          <a:solidFill>
            <a:schemeClr val="bg1"/>
          </a:solidFill>
          <a:latin typeface="Arial" pitchFamily="-28" charset="0"/>
          <a:ea typeface="ＭＳ Ｐゴシック" pitchFamily="-28" charset="-128"/>
          <a:cs typeface="Arial" charset="0"/>
        </a:defRPr>
      </a:lvl2pPr>
      <a:lvl3pPr algn="l" defTabSz="457200" rtl="0" eaLnBrk="0" fontAlgn="base" hangingPunct="0">
        <a:spcBef>
          <a:spcPct val="0"/>
        </a:spcBef>
        <a:spcAft>
          <a:spcPct val="0"/>
        </a:spcAft>
        <a:defRPr sz="3200" b="1">
          <a:solidFill>
            <a:schemeClr val="bg1"/>
          </a:solidFill>
          <a:latin typeface="Arial" pitchFamily="-28" charset="0"/>
          <a:ea typeface="ＭＳ Ｐゴシック" pitchFamily="-28" charset="-128"/>
          <a:cs typeface="Arial" charset="0"/>
        </a:defRPr>
      </a:lvl3pPr>
      <a:lvl4pPr algn="l" defTabSz="457200" rtl="0" eaLnBrk="0" fontAlgn="base" hangingPunct="0">
        <a:spcBef>
          <a:spcPct val="0"/>
        </a:spcBef>
        <a:spcAft>
          <a:spcPct val="0"/>
        </a:spcAft>
        <a:defRPr sz="3200" b="1">
          <a:solidFill>
            <a:schemeClr val="bg1"/>
          </a:solidFill>
          <a:latin typeface="Arial" pitchFamily="-28" charset="0"/>
          <a:ea typeface="ＭＳ Ｐゴシック" pitchFamily="-28" charset="-128"/>
          <a:cs typeface="Arial" charset="0"/>
        </a:defRPr>
      </a:lvl4pPr>
      <a:lvl5pPr algn="l" defTabSz="457200" rtl="0" eaLnBrk="0" fontAlgn="base" hangingPunct="0">
        <a:spcBef>
          <a:spcPct val="0"/>
        </a:spcBef>
        <a:spcAft>
          <a:spcPct val="0"/>
        </a:spcAft>
        <a:defRPr sz="3200" b="1">
          <a:solidFill>
            <a:schemeClr val="bg1"/>
          </a:solidFill>
          <a:latin typeface="Arial" pitchFamily="-28" charset="0"/>
          <a:ea typeface="ＭＳ Ｐゴシック" pitchFamily="-28" charset="-128"/>
          <a:cs typeface="Arial" charset="0"/>
        </a:defRPr>
      </a:lvl5pPr>
      <a:lvl6pPr marL="457200" algn="l" defTabSz="457200" rtl="0" fontAlgn="base">
        <a:spcBef>
          <a:spcPct val="0"/>
        </a:spcBef>
        <a:spcAft>
          <a:spcPct val="0"/>
        </a:spcAft>
        <a:defRPr sz="3200" b="1">
          <a:solidFill>
            <a:schemeClr val="bg1"/>
          </a:solidFill>
          <a:latin typeface="Arial" pitchFamily="-28" charset="0"/>
          <a:ea typeface="ＭＳ Ｐゴシック" pitchFamily="-28" charset="-128"/>
        </a:defRPr>
      </a:lvl6pPr>
      <a:lvl7pPr marL="914400" algn="l" defTabSz="457200" rtl="0" fontAlgn="base">
        <a:spcBef>
          <a:spcPct val="0"/>
        </a:spcBef>
        <a:spcAft>
          <a:spcPct val="0"/>
        </a:spcAft>
        <a:defRPr sz="3200" b="1">
          <a:solidFill>
            <a:schemeClr val="bg1"/>
          </a:solidFill>
          <a:latin typeface="Arial" pitchFamily="-28" charset="0"/>
          <a:ea typeface="ＭＳ Ｐゴシック" pitchFamily="-28" charset="-128"/>
        </a:defRPr>
      </a:lvl7pPr>
      <a:lvl8pPr marL="1371600" algn="l" defTabSz="457200" rtl="0" fontAlgn="base">
        <a:spcBef>
          <a:spcPct val="0"/>
        </a:spcBef>
        <a:spcAft>
          <a:spcPct val="0"/>
        </a:spcAft>
        <a:defRPr sz="3200" b="1">
          <a:solidFill>
            <a:schemeClr val="bg1"/>
          </a:solidFill>
          <a:latin typeface="Arial" pitchFamily="-28" charset="0"/>
          <a:ea typeface="ＭＳ Ｐゴシック" pitchFamily="-28" charset="-128"/>
        </a:defRPr>
      </a:lvl8pPr>
      <a:lvl9pPr marL="1828800" algn="l" defTabSz="457200" rtl="0" fontAlgn="base">
        <a:spcBef>
          <a:spcPct val="0"/>
        </a:spcBef>
        <a:spcAft>
          <a:spcPct val="0"/>
        </a:spcAft>
        <a:defRPr sz="3200" b="1">
          <a:solidFill>
            <a:schemeClr val="bg1"/>
          </a:solidFill>
          <a:latin typeface="Arial" pitchFamily="-28" charset="0"/>
          <a:ea typeface="ＭＳ Ｐゴシック" pitchFamily="-28" charset="-128"/>
        </a:defRPr>
      </a:lvl9pPr>
    </p:titleStyle>
    <p:bodyStyle>
      <a:lvl1pPr marL="342900" indent="-342900" algn="l" defTabSz="457200" rtl="0" eaLnBrk="0" fontAlgn="base" hangingPunct="0">
        <a:spcBef>
          <a:spcPct val="20000"/>
        </a:spcBef>
        <a:spcAft>
          <a:spcPct val="0"/>
        </a:spcAft>
        <a:buChar char="•"/>
        <a:defRPr sz="2400" kern="1200">
          <a:solidFill>
            <a:srgbClr val="FFFFFF"/>
          </a:solidFill>
          <a:latin typeface="Arial"/>
          <a:ea typeface="ＭＳ Ｐゴシック" pitchFamily="-28" charset="-128"/>
          <a:cs typeface="Arial"/>
        </a:defRPr>
      </a:lvl1pPr>
      <a:lvl2pPr marL="742950" indent="-285750" algn="l" defTabSz="457200" rtl="0" eaLnBrk="0" fontAlgn="base" hangingPunct="0">
        <a:spcBef>
          <a:spcPct val="20000"/>
        </a:spcBef>
        <a:spcAft>
          <a:spcPct val="0"/>
        </a:spcAft>
        <a:buChar char="–"/>
        <a:defRPr sz="2800" kern="1200">
          <a:solidFill>
            <a:schemeClr val="tx1"/>
          </a:solidFill>
          <a:latin typeface="+mn-lt"/>
          <a:ea typeface="ＭＳ Ｐゴシック" pitchFamily="-28" charset="-128"/>
          <a:cs typeface="ＭＳ Ｐゴシック"/>
        </a:defRPr>
      </a:lvl2pPr>
      <a:lvl3pPr marL="1143000" indent="-228600" algn="l" defTabSz="457200" rtl="0" eaLnBrk="0" fontAlgn="base" hangingPunct="0">
        <a:spcBef>
          <a:spcPct val="20000"/>
        </a:spcBef>
        <a:spcAft>
          <a:spcPct val="0"/>
        </a:spcAft>
        <a:buChar char="•"/>
        <a:defRPr sz="2400" kern="1200">
          <a:solidFill>
            <a:schemeClr val="tx1"/>
          </a:solidFill>
          <a:latin typeface="+mn-lt"/>
          <a:ea typeface="ＭＳ Ｐゴシック" pitchFamily="-28" charset="-128"/>
          <a:cs typeface="ＭＳ Ｐゴシック"/>
        </a:defRPr>
      </a:lvl3pPr>
      <a:lvl4pPr marL="1600200" indent="-228600" algn="l" defTabSz="457200" rtl="0" eaLnBrk="0" fontAlgn="base" hangingPunct="0">
        <a:spcBef>
          <a:spcPct val="20000"/>
        </a:spcBef>
        <a:spcAft>
          <a:spcPct val="0"/>
        </a:spcAft>
        <a:buChar char="–"/>
        <a:defRPr sz="2000" kern="1200">
          <a:solidFill>
            <a:schemeClr val="tx1"/>
          </a:solidFill>
          <a:latin typeface="+mn-lt"/>
          <a:ea typeface="ＭＳ Ｐゴシック" pitchFamily="-28" charset="-128"/>
          <a:cs typeface="ＭＳ Ｐゴシック"/>
        </a:defRPr>
      </a:lvl4pPr>
      <a:lvl5pPr marL="2057400" indent="-228600" algn="l" defTabSz="457200" rtl="0" eaLnBrk="0" fontAlgn="base" hangingPunct="0">
        <a:spcBef>
          <a:spcPct val="20000"/>
        </a:spcBef>
        <a:spcAft>
          <a:spcPct val="0"/>
        </a:spcAft>
        <a:buChar char="»"/>
        <a:defRPr sz="2000" kern="1200">
          <a:solidFill>
            <a:schemeClr val="tx1"/>
          </a:solidFill>
          <a:latin typeface="+mn-lt"/>
          <a:ea typeface="ＭＳ Ｐゴシック" pitchFamily="-28"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4" descr="CT_Logo_RGB"/>
          <p:cNvPicPr>
            <a:picLocks noChangeAspect="1" noChangeArrowheads="1"/>
          </p:cNvPicPr>
          <p:nvPr/>
        </p:nvPicPr>
        <p:blipFill>
          <a:blip r:embed="rId13"/>
          <a:srcRect/>
          <a:stretch>
            <a:fillRect/>
          </a:stretch>
        </p:blipFill>
        <p:spPr bwMode="auto">
          <a:xfrm>
            <a:off x="7235825" y="258763"/>
            <a:ext cx="1573213" cy="984250"/>
          </a:xfrm>
          <a:prstGeom prst="rect">
            <a:avLst/>
          </a:prstGeom>
          <a:noFill/>
          <a:ln w="9525">
            <a:noFill/>
            <a:miter lim="800000"/>
            <a:headEnd/>
            <a:tailEnd/>
          </a:ln>
        </p:spPr>
      </p:pic>
      <p:pic>
        <p:nvPicPr>
          <p:cNvPr id="10243" name="Picture 5" descr="Ribbon_Title_PPTB"/>
          <p:cNvPicPr>
            <a:picLocks noChangeAspect="1" noChangeArrowheads="1"/>
          </p:cNvPicPr>
          <p:nvPr/>
        </p:nvPicPr>
        <p:blipFill>
          <a:blip r:embed="rId14"/>
          <a:srcRect/>
          <a:stretch>
            <a:fillRect/>
          </a:stretch>
        </p:blipFill>
        <p:spPr bwMode="auto">
          <a:xfrm>
            <a:off x="0" y="5516563"/>
            <a:ext cx="9144000" cy="1368425"/>
          </a:xfrm>
          <a:prstGeom prst="rect">
            <a:avLst/>
          </a:prstGeom>
          <a:noFill/>
          <a:ln w="9525">
            <a:noFill/>
            <a:miter lim="800000"/>
            <a:headEnd/>
            <a:tailEnd/>
          </a:ln>
        </p:spPr>
      </p:pic>
      <p:sp>
        <p:nvSpPr>
          <p:cNvPr id="10244" name="Rectangle 2"/>
          <p:cNvSpPr>
            <a:spLocks noGrp="1" noChangeArrowheads="1"/>
          </p:cNvSpPr>
          <p:nvPr>
            <p:ph type="title"/>
          </p:nvPr>
        </p:nvSpPr>
        <p:spPr bwMode="auto">
          <a:xfrm>
            <a:off x="457200" y="274638"/>
            <a:ext cx="6491288" cy="1143000"/>
          </a:xfrm>
          <a:prstGeom prst="rect">
            <a:avLst/>
          </a:prstGeom>
          <a:noFill/>
          <a:ln w="9525">
            <a:noFill/>
            <a:miter lim="800000"/>
            <a:headEnd/>
            <a:tailEnd/>
          </a:ln>
        </p:spPr>
        <p:txBody>
          <a:bodyPr vert="horz" wrap="square" lIns="36000" tIns="36000" rIns="36000" bIns="36000" numCol="1" anchor="ctr" anchorCtr="0" compatLnSpc="1">
            <a:prstTxWarp prst="textNoShape">
              <a:avLst/>
            </a:prstTxWarp>
          </a:bodyPr>
          <a:lstStyle/>
          <a:p>
            <a:pPr lvl="0"/>
            <a:r>
              <a:rPr lang="en-US" smtClean="0"/>
              <a:t>Click to edit Master title style</a:t>
            </a:r>
            <a:endParaRPr lang="en-GB" smtClean="0"/>
          </a:p>
        </p:txBody>
      </p:sp>
      <p:sp>
        <p:nvSpPr>
          <p:cNvPr id="1024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p:txBody>
      </p:sp>
      <p:cxnSp>
        <p:nvCxnSpPr>
          <p:cNvPr id="6" name="Straight Connector 5"/>
          <p:cNvCxnSpPr/>
          <p:nvPr userDrawn="1"/>
        </p:nvCxnSpPr>
        <p:spPr>
          <a:xfrm>
            <a:off x="0" y="1277938"/>
            <a:ext cx="9155113" cy="1587"/>
          </a:xfrm>
          <a:prstGeom prst="line">
            <a:avLst/>
          </a:prstGeom>
          <a:ln w="101600" cap="flat" cmpd="sng" algn="ctr">
            <a:solidFill>
              <a:srgbClr val="989C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247" name="Picture 9" descr="DECC_RED_OUTLINE SM.jpg"/>
          <p:cNvPicPr>
            <a:picLocks noChangeAspect="1"/>
          </p:cNvPicPr>
          <p:nvPr userDrawn="1"/>
        </p:nvPicPr>
        <p:blipFill>
          <a:blip r:embed="rId15"/>
          <a:srcRect/>
          <a:stretch>
            <a:fillRect/>
          </a:stretch>
        </p:blipFill>
        <p:spPr bwMode="auto">
          <a:xfrm>
            <a:off x="7054850" y="274638"/>
            <a:ext cx="1787525" cy="669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4" r:id="rId1"/>
    <p:sldLayoutId id="2147483853" r:id="rId2"/>
    <p:sldLayoutId id="2147483852" r:id="rId3"/>
    <p:sldLayoutId id="2147483851" r:id="rId4"/>
    <p:sldLayoutId id="2147483850" r:id="rId5"/>
    <p:sldLayoutId id="2147483849" r:id="rId6"/>
    <p:sldLayoutId id="2147483848" r:id="rId7"/>
    <p:sldLayoutId id="2147483847" r:id="rId8"/>
    <p:sldLayoutId id="2147483846" r:id="rId9"/>
    <p:sldLayoutId id="2147483845" r:id="rId10"/>
    <p:sldLayoutId id="2147483844" r:id="rId11"/>
  </p:sldLayoutIdLst>
  <p:txStyles>
    <p:titleStyle>
      <a:lvl1pPr algn="l" rtl="0" eaLnBrk="0" fontAlgn="base" hangingPunct="0">
        <a:spcBef>
          <a:spcPct val="0"/>
        </a:spcBef>
        <a:spcAft>
          <a:spcPct val="0"/>
        </a:spcAft>
        <a:defRPr sz="4400" b="1">
          <a:solidFill>
            <a:srgbClr val="002A6C"/>
          </a:solidFill>
          <a:latin typeface="+mj-lt"/>
          <a:ea typeface="+mj-ea"/>
          <a:cs typeface="+mj-cs"/>
        </a:defRPr>
      </a:lvl1pPr>
      <a:lvl2pPr algn="l" rtl="0" eaLnBrk="0" fontAlgn="base" hangingPunct="0">
        <a:spcBef>
          <a:spcPct val="0"/>
        </a:spcBef>
        <a:spcAft>
          <a:spcPct val="0"/>
        </a:spcAft>
        <a:defRPr sz="4400" b="1">
          <a:solidFill>
            <a:srgbClr val="002A6C"/>
          </a:solidFill>
          <a:latin typeface="Verdana" pitchFamily="34" charset="0"/>
        </a:defRPr>
      </a:lvl2pPr>
      <a:lvl3pPr algn="l" rtl="0" eaLnBrk="0" fontAlgn="base" hangingPunct="0">
        <a:spcBef>
          <a:spcPct val="0"/>
        </a:spcBef>
        <a:spcAft>
          <a:spcPct val="0"/>
        </a:spcAft>
        <a:defRPr sz="4400" b="1">
          <a:solidFill>
            <a:srgbClr val="002A6C"/>
          </a:solidFill>
          <a:latin typeface="Verdana" pitchFamily="34" charset="0"/>
        </a:defRPr>
      </a:lvl3pPr>
      <a:lvl4pPr algn="l" rtl="0" eaLnBrk="0" fontAlgn="base" hangingPunct="0">
        <a:spcBef>
          <a:spcPct val="0"/>
        </a:spcBef>
        <a:spcAft>
          <a:spcPct val="0"/>
        </a:spcAft>
        <a:defRPr sz="4400" b="1">
          <a:solidFill>
            <a:srgbClr val="002A6C"/>
          </a:solidFill>
          <a:latin typeface="Verdana" pitchFamily="34" charset="0"/>
        </a:defRPr>
      </a:lvl4pPr>
      <a:lvl5pPr algn="l" rtl="0" eaLnBrk="0" fontAlgn="base" hangingPunct="0">
        <a:spcBef>
          <a:spcPct val="0"/>
        </a:spcBef>
        <a:spcAft>
          <a:spcPct val="0"/>
        </a:spcAft>
        <a:defRPr sz="4400" b="1">
          <a:solidFill>
            <a:srgbClr val="002A6C"/>
          </a:solidFill>
          <a:latin typeface="Verdana" pitchFamily="34" charset="0"/>
        </a:defRPr>
      </a:lvl5pPr>
      <a:lvl6pPr marL="457200" algn="l" rtl="0" eaLnBrk="1" fontAlgn="base" hangingPunct="1">
        <a:spcBef>
          <a:spcPct val="0"/>
        </a:spcBef>
        <a:spcAft>
          <a:spcPct val="0"/>
        </a:spcAft>
        <a:defRPr sz="4400" b="1">
          <a:solidFill>
            <a:srgbClr val="002A6C"/>
          </a:solidFill>
          <a:latin typeface="Verdana" pitchFamily="34" charset="0"/>
        </a:defRPr>
      </a:lvl6pPr>
      <a:lvl7pPr marL="914400" algn="l" rtl="0" eaLnBrk="1" fontAlgn="base" hangingPunct="1">
        <a:spcBef>
          <a:spcPct val="0"/>
        </a:spcBef>
        <a:spcAft>
          <a:spcPct val="0"/>
        </a:spcAft>
        <a:defRPr sz="4400" b="1">
          <a:solidFill>
            <a:srgbClr val="002A6C"/>
          </a:solidFill>
          <a:latin typeface="Verdana" pitchFamily="34" charset="0"/>
        </a:defRPr>
      </a:lvl7pPr>
      <a:lvl8pPr marL="1371600" algn="l" rtl="0" eaLnBrk="1" fontAlgn="base" hangingPunct="1">
        <a:spcBef>
          <a:spcPct val="0"/>
        </a:spcBef>
        <a:spcAft>
          <a:spcPct val="0"/>
        </a:spcAft>
        <a:defRPr sz="4400" b="1">
          <a:solidFill>
            <a:srgbClr val="002A6C"/>
          </a:solidFill>
          <a:latin typeface="Verdana" pitchFamily="34" charset="0"/>
        </a:defRPr>
      </a:lvl8pPr>
      <a:lvl9pPr marL="1828800" algn="l" rtl="0" eaLnBrk="1" fontAlgn="base" hangingPunct="1">
        <a:spcBef>
          <a:spcPct val="0"/>
        </a:spcBef>
        <a:spcAft>
          <a:spcPct val="0"/>
        </a:spcAft>
        <a:defRPr sz="4400" b="1">
          <a:solidFill>
            <a:srgbClr val="002A6C"/>
          </a:solidFill>
          <a:latin typeface="Verdana" pitchFamily="34" charset="0"/>
        </a:defRPr>
      </a:lvl9pPr>
    </p:titleStyle>
    <p:bodyStyle>
      <a:lvl1pPr marL="342900" indent="-342900" algn="l" rtl="0" eaLnBrk="0" fontAlgn="base" hangingPunct="0">
        <a:spcBef>
          <a:spcPct val="20000"/>
        </a:spcBef>
        <a:spcAft>
          <a:spcPct val="0"/>
        </a:spcAft>
        <a:buBlip>
          <a:blip r:embed="rId16"/>
        </a:buBlip>
        <a:defRPr sz="1600">
          <a:solidFill>
            <a:srgbClr val="002A6C"/>
          </a:solidFill>
          <a:latin typeface="+mn-lt"/>
          <a:ea typeface="+mn-ea"/>
          <a:cs typeface="+mn-cs"/>
        </a:defRPr>
      </a:lvl1pPr>
      <a:lvl2pPr marL="742950" indent="-285750" algn="l" rtl="0" eaLnBrk="0" fontAlgn="base" hangingPunct="0">
        <a:spcBef>
          <a:spcPct val="20000"/>
        </a:spcBef>
        <a:spcAft>
          <a:spcPct val="0"/>
        </a:spcAft>
        <a:buClr>
          <a:srgbClr val="002A6C"/>
        </a:buClr>
        <a:buFont typeface="Verdana" pitchFamily="34" charset="0"/>
        <a:buChar char="–"/>
        <a:defRPr sz="1400">
          <a:solidFill>
            <a:srgbClr val="002A6C"/>
          </a:solidFill>
          <a:latin typeface="+mn-lt"/>
        </a:defRPr>
      </a:lvl2pPr>
      <a:lvl3pPr marL="1143000" indent="-228600" algn="l" rtl="0" eaLnBrk="0" fontAlgn="base" hangingPunct="0">
        <a:spcBef>
          <a:spcPct val="20000"/>
        </a:spcBef>
        <a:spcAft>
          <a:spcPct val="0"/>
        </a:spcAft>
        <a:buClr>
          <a:srgbClr val="002A6C"/>
        </a:buClr>
        <a:buFont typeface="Verdana" pitchFamily="34" charset="0"/>
        <a:buChar char="–"/>
        <a:defRPr sz="1200">
          <a:solidFill>
            <a:srgbClr val="002A6C"/>
          </a:solidFill>
          <a:latin typeface="+mn-lt"/>
        </a:defRPr>
      </a:lvl3pPr>
      <a:lvl4pPr marL="1600200" indent="-228600" algn="l" rtl="0" eaLnBrk="0" fontAlgn="base" hangingPunct="0">
        <a:spcBef>
          <a:spcPct val="20000"/>
        </a:spcBef>
        <a:spcAft>
          <a:spcPct val="0"/>
        </a:spcAft>
        <a:buBlip>
          <a:blip r:embed="rId17"/>
        </a:buBlip>
        <a:defRPr sz="2000">
          <a:solidFill>
            <a:schemeClr val="tx1"/>
          </a:solidFill>
          <a:latin typeface="+mn-lt"/>
        </a:defRPr>
      </a:lvl4pPr>
      <a:lvl5pPr marL="2057400" indent="-228600" algn="l" rtl="0" eaLnBrk="0" fontAlgn="base" hangingPunct="0">
        <a:spcBef>
          <a:spcPct val="20000"/>
        </a:spcBef>
        <a:spcAft>
          <a:spcPct val="0"/>
        </a:spcAft>
        <a:buBlip>
          <a:blip r:embed="rId17"/>
        </a:buBlip>
        <a:defRPr sz="1600">
          <a:solidFill>
            <a:schemeClr val="tx1"/>
          </a:solidFill>
          <a:latin typeface="+mn-lt"/>
        </a:defRPr>
      </a:lvl5pPr>
      <a:lvl6pPr marL="2514600" indent="-228600" algn="l" rtl="0" eaLnBrk="1" fontAlgn="base" hangingPunct="1">
        <a:spcBef>
          <a:spcPct val="20000"/>
        </a:spcBef>
        <a:spcAft>
          <a:spcPct val="0"/>
        </a:spcAft>
        <a:buBlip>
          <a:blip r:embed="rId17"/>
        </a:buBlip>
        <a:defRPr sz="1600">
          <a:solidFill>
            <a:schemeClr val="tx1"/>
          </a:solidFill>
          <a:latin typeface="+mn-lt"/>
        </a:defRPr>
      </a:lvl6pPr>
      <a:lvl7pPr marL="2971800" indent="-228600" algn="l" rtl="0" eaLnBrk="1" fontAlgn="base" hangingPunct="1">
        <a:spcBef>
          <a:spcPct val="20000"/>
        </a:spcBef>
        <a:spcAft>
          <a:spcPct val="0"/>
        </a:spcAft>
        <a:buBlip>
          <a:blip r:embed="rId17"/>
        </a:buBlip>
        <a:defRPr sz="1600">
          <a:solidFill>
            <a:schemeClr val="tx1"/>
          </a:solidFill>
          <a:latin typeface="+mn-lt"/>
        </a:defRPr>
      </a:lvl7pPr>
      <a:lvl8pPr marL="3429000" indent="-228600" algn="l" rtl="0" eaLnBrk="1" fontAlgn="base" hangingPunct="1">
        <a:spcBef>
          <a:spcPct val="20000"/>
        </a:spcBef>
        <a:spcAft>
          <a:spcPct val="0"/>
        </a:spcAft>
        <a:buBlip>
          <a:blip r:embed="rId17"/>
        </a:buBlip>
        <a:defRPr sz="1600">
          <a:solidFill>
            <a:schemeClr val="tx1"/>
          </a:solidFill>
          <a:latin typeface="+mn-lt"/>
        </a:defRPr>
      </a:lvl8pPr>
      <a:lvl9pPr marL="3886200" indent="-228600" algn="l" rtl="0" eaLnBrk="1" fontAlgn="base" hangingPunct="1">
        <a:spcBef>
          <a:spcPct val="20000"/>
        </a:spcBef>
        <a:spcAft>
          <a:spcPct val="0"/>
        </a:spcAft>
        <a:buBlip>
          <a:blip r:embed="rId17"/>
        </a:buBlip>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nvGraphicFramePr>
        <p:xfrm>
          <a:off x="0" y="0"/>
          <a:ext cx="158750" cy="158750"/>
        </p:xfrm>
        <a:graphic>
          <a:graphicData uri="http://schemas.openxmlformats.org/presentationml/2006/ole">
            <p:oleObj spid="_x0000_s1026" name="think-cell Slide" r:id="rId22" imgW="0" imgH="0" progId="">
              <p:embed/>
            </p:oleObj>
          </a:graphicData>
        </a:graphic>
      </p:graphicFrame>
      <p:sp>
        <p:nvSpPr>
          <p:cNvPr id="664579" name="Rectangle 3"/>
          <p:cNvSpPr>
            <a:spLocks noChangeArrowheads="1"/>
          </p:cNvSpPr>
          <p:nvPr>
            <p:custDataLst>
              <p:tags r:id="rId15"/>
            </p:custDataLst>
          </p:nvPr>
        </p:nvSpPr>
        <p:spPr bwMode="auto">
          <a:xfrm>
            <a:off x="6553200" y="6245225"/>
            <a:ext cx="2133600" cy="476250"/>
          </a:xfrm>
          <a:prstGeom prst="rect">
            <a:avLst/>
          </a:prstGeom>
          <a:noFill/>
          <a:ln w="9525">
            <a:noFill/>
            <a:miter lim="800000"/>
            <a:headEnd/>
            <a:tailEnd/>
          </a:ln>
          <a:effectLst/>
        </p:spPr>
        <p:txBody>
          <a:bodyPr/>
          <a:lstStyle/>
          <a:p>
            <a:pPr algn="r">
              <a:defRPr/>
            </a:pPr>
            <a:fld id="{676DDFA1-7852-4EBF-B930-8FEED4A5E116}" type="slidenum">
              <a:rPr lang="en-GB" sz="1000">
                <a:solidFill>
                  <a:srgbClr val="002A6C"/>
                </a:solidFill>
                <a:ea typeface="ＭＳ Ｐゴシック" pitchFamily="-28" charset="-128"/>
                <a:cs typeface="+mn-cs"/>
              </a:rPr>
              <a:pPr algn="r">
                <a:defRPr/>
              </a:pPr>
              <a:t>‹#›</a:t>
            </a:fld>
            <a:endParaRPr lang="en-GB" sz="1000">
              <a:solidFill>
                <a:srgbClr val="002A6C"/>
              </a:solidFill>
              <a:ea typeface="ＭＳ Ｐゴシック" pitchFamily="-28" charset="-128"/>
              <a:cs typeface="+mn-cs"/>
            </a:endParaRPr>
          </a:p>
        </p:txBody>
      </p:sp>
      <p:pic>
        <p:nvPicPr>
          <p:cNvPr id="1029" name="Picture 4" descr="CT_Ribbon_PPT_FADE_2308B"/>
          <p:cNvPicPr>
            <a:picLocks noChangeAspect="1" noChangeArrowheads="1"/>
          </p:cNvPicPr>
          <p:nvPr>
            <p:custDataLst>
              <p:tags r:id="rId16"/>
            </p:custDataLst>
          </p:nvPr>
        </p:nvPicPr>
        <p:blipFill>
          <a:blip r:embed="rId23"/>
          <a:srcRect/>
          <a:stretch>
            <a:fillRect/>
          </a:stretch>
        </p:blipFill>
        <p:spPr bwMode="auto">
          <a:xfrm>
            <a:off x="4763" y="6465888"/>
            <a:ext cx="9134475" cy="392112"/>
          </a:xfrm>
          <a:prstGeom prst="rect">
            <a:avLst/>
          </a:prstGeom>
          <a:noFill/>
          <a:ln w="9525">
            <a:noFill/>
            <a:miter lim="800000"/>
            <a:headEnd/>
            <a:tailEnd/>
          </a:ln>
        </p:spPr>
      </p:pic>
      <p:pic>
        <p:nvPicPr>
          <p:cNvPr id="1030" name="Picture 5" descr="CT_Logo_RGB"/>
          <p:cNvPicPr>
            <a:picLocks noChangeAspect="1" noChangeArrowheads="1"/>
          </p:cNvPicPr>
          <p:nvPr>
            <p:custDataLst>
              <p:tags r:id="rId17"/>
            </p:custDataLst>
          </p:nvPr>
        </p:nvPicPr>
        <p:blipFill>
          <a:blip r:embed="rId24"/>
          <a:srcRect/>
          <a:stretch>
            <a:fillRect/>
          </a:stretch>
        </p:blipFill>
        <p:spPr bwMode="auto">
          <a:xfrm>
            <a:off x="7235825" y="258763"/>
            <a:ext cx="1573213" cy="984250"/>
          </a:xfrm>
          <a:prstGeom prst="rect">
            <a:avLst/>
          </a:prstGeom>
          <a:noFill/>
          <a:ln w="9525">
            <a:noFill/>
            <a:miter lim="800000"/>
            <a:headEnd/>
            <a:tailEnd/>
          </a:ln>
        </p:spPr>
      </p:pic>
      <p:sp>
        <p:nvSpPr>
          <p:cNvPr id="1031" name="Rectangle 6"/>
          <p:cNvSpPr>
            <a:spLocks noGrp="1" noChangeArrowheads="1"/>
          </p:cNvSpPr>
          <p:nvPr>
            <p:ph type="title"/>
            <p:custDataLst>
              <p:tags r:id="rId18"/>
            </p:custDataLst>
          </p:nvPr>
        </p:nvSpPr>
        <p:spPr bwMode="auto">
          <a:xfrm>
            <a:off x="457200" y="274638"/>
            <a:ext cx="6491288" cy="1143000"/>
          </a:xfrm>
          <a:prstGeom prst="rect">
            <a:avLst/>
          </a:prstGeom>
          <a:noFill/>
          <a:ln w="9525">
            <a:noFill/>
            <a:miter lim="800000"/>
            <a:headEnd/>
            <a:tailEnd/>
          </a:ln>
        </p:spPr>
        <p:txBody>
          <a:bodyPr vert="horz" wrap="square" lIns="36000" tIns="36000" rIns="36000" bIns="36000" numCol="1" anchor="ctr" anchorCtr="0" compatLnSpc="1">
            <a:prstTxWarp prst="textNoShape">
              <a:avLst/>
            </a:prstTxWarp>
          </a:bodyPr>
          <a:lstStyle/>
          <a:p>
            <a:pPr lvl="0"/>
            <a:r>
              <a:rPr lang="en-US" smtClean="0"/>
              <a:t>Click to edit Master title style</a:t>
            </a:r>
            <a:endParaRPr lang="en-GB" smtClean="0"/>
          </a:p>
        </p:txBody>
      </p:sp>
      <p:sp>
        <p:nvSpPr>
          <p:cNvPr id="1032" name="Rectangle 7"/>
          <p:cNvSpPr>
            <a:spLocks noGrp="1" noChangeArrowheads="1"/>
          </p:cNvSpPr>
          <p:nvPr>
            <p:ph type="body" idx="1"/>
            <p:custDataLst>
              <p:tags r:id="rId19"/>
            </p:custDataLst>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p:txBody>
      </p:sp>
      <p:sp>
        <p:nvSpPr>
          <p:cNvPr id="664584" name="Rectangle 8"/>
          <p:cNvSpPr>
            <a:spLocks noGrp="1" noChangeArrowheads="1"/>
          </p:cNvSpPr>
          <p:nvPr>
            <p:ph type="dt" sz="half" idx="2"/>
            <p:custDataLst>
              <p:tags r:id="rId20"/>
            </p:custDataLst>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b="0" baseline="0">
                <a:solidFill>
                  <a:srgbClr val="002A6C"/>
                </a:solidFill>
                <a:ea typeface="ＭＳ Ｐゴシック" pitchFamily="-28" charset="-128"/>
                <a:cs typeface="+mn-cs"/>
              </a:defRPr>
            </a:lvl1pPr>
          </a:lstStyle>
          <a:p>
            <a:pPr>
              <a:defRPr/>
            </a:pPr>
            <a:endParaRPr lang="en-GB"/>
          </a:p>
        </p:txBody>
      </p:sp>
      <p:sp>
        <p:nvSpPr>
          <p:cNvPr id="664585" name="Rectangle 9"/>
          <p:cNvSpPr>
            <a:spLocks noGrp="1" noChangeArrowheads="1"/>
          </p:cNvSpPr>
          <p:nvPr>
            <p:ph type="ftr" sz="quarter" idx="3"/>
            <p:custDataLst>
              <p:tags r:id="rId21"/>
            </p:custDataLst>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baseline="0">
                <a:solidFill>
                  <a:srgbClr val="002A6C"/>
                </a:solidFill>
                <a:ea typeface="ＭＳ Ｐゴシック" pitchFamily="-28" charset="-128"/>
                <a:cs typeface="+mn-cs"/>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3890" r:id="rId1"/>
    <p:sldLayoutId id="2147483865" r:id="rId2"/>
    <p:sldLayoutId id="2147483864" r:id="rId3"/>
    <p:sldLayoutId id="2147483863" r:id="rId4"/>
    <p:sldLayoutId id="2147483862" r:id="rId5"/>
    <p:sldLayoutId id="2147483861" r:id="rId6"/>
    <p:sldLayoutId id="2147483860" r:id="rId7"/>
    <p:sldLayoutId id="2147483859" r:id="rId8"/>
    <p:sldLayoutId id="2147483858" r:id="rId9"/>
    <p:sldLayoutId id="2147483857" r:id="rId10"/>
    <p:sldLayoutId id="2147483856" r:id="rId11"/>
    <p:sldLayoutId id="2147483855" r:id="rId12"/>
  </p:sldLayoutIdLst>
  <p:txStyles>
    <p:titleStyle>
      <a:lvl1pPr algn="l" rtl="0" eaLnBrk="0" fontAlgn="base" hangingPunct="0">
        <a:spcBef>
          <a:spcPct val="20000"/>
        </a:spcBef>
        <a:spcAft>
          <a:spcPct val="0"/>
        </a:spcAft>
        <a:defRPr sz="2800" b="1">
          <a:solidFill>
            <a:srgbClr val="002A6C"/>
          </a:solidFill>
          <a:latin typeface="+mj-lt"/>
          <a:ea typeface="+mj-ea"/>
          <a:cs typeface="+mj-cs"/>
        </a:defRPr>
      </a:lvl1pPr>
      <a:lvl2pPr algn="l" rtl="0" eaLnBrk="0" fontAlgn="base" hangingPunct="0">
        <a:spcBef>
          <a:spcPct val="20000"/>
        </a:spcBef>
        <a:spcAft>
          <a:spcPct val="0"/>
        </a:spcAft>
        <a:defRPr sz="2800" b="1">
          <a:solidFill>
            <a:srgbClr val="002A6C"/>
          </a:solidFill>
          <a:latin typeface="Verdana" pitchFamily="34" charset="0"/>
        </a:defRPr>
      </a:lvl2pPr>
      <a:lvl3pPr algn="l" rtl="0" eaLnBrk="0" fontAlgn="base" hangingPunct="0">
        <a:spcBef>
          <a:spcPct val="20000"/>
        </a:spcBef>
        <a:spcAft>
          <a:spcPct val="0"/>
        </a:spcAft>
        <a:defRPr sz="2800" b="1">
          <a:solidFill>
            <a:srgbClr val="002A6C"/>
          </a:solidFill>
          <a:latin typeface="Verdana" pitchFamily="34" charset="0"/>
        </a:defRPr>
      </a:lvl3pPr>
      <a:lvl4pPr algn="l" rtl="0" eaLnBrk="0" fontAlgn="base" hangingPunct="0">
        <a:spcBef>
          <a:spcPct val="20000"/>
        </a:spcBef>
        <a:spcAft>
          <a:spcPct val="0"/>
        </a:spcAft>
        <a:defRPr sz="2800" b="1">
          <a:solidFill>
            <a:srgbClr val="002A6C"/>
          </a:solidFill>
          <a:latin typeface="Verdana" pitchFamily="34" charset="0"/>
        </a:defRPr>
      </a:lvl4pPr>
      <a:lvl5pPr algn="l" rtl="0" eaLnBrk="0" fontAlgn="base" hangingPunct="0">
        <a:spcBef>
          <a:spcPct val="20000"/>
        </a:spcBef>
        <a:spcAft>
          <a:spcPct val="0"/>
        </a:spcAft>
        <a:defRPr sz="2800" b="1">
          <a:solidFill>
            <a:srgbClr val="002A6C"/>
          </a:solidFill>
          <a:latin typeface="Verdana" pitchFamily="34" charset="0"/>
        </a:defRPr>
      </a:lvl5pPr>
      <a:lvl6pPr marL="457200" algn="l" rtl="0" eaLnBrk="1" fontAlgn="base" hangingPunct="1">
        <a:spcBef>
          <a:spcPct val="20000"/>
        </a:spcBef>
        <a:spcAft>
          <a:spcPct val="0"/>
        </a:spcAft>
        <a:defRPr sz="2800" b="1">
          <a:solidFill>
            <a:srgbClr val="002A6C"/>
          </a:solidFill>
          <a:latin typeface="Verdana" pitchFamily="34" charset="0"/>
        </a:defRPr>
      </a:lvl6pPr>
      <a:lvl7pPr marL="914400" algn="l" rtl="0" eaLnBrk="1" fontAlgn="base" hangingPunct="1">
        <a:spcBef>
          <a:spcPct val="20000"/>
        </a:spcBef>
        <a:spcAft>
          <a:spcPct val="0"/>
        </a:spcAft>
        <a:defRPr sz="2800" b="1">
          <a:solidFill>
            <a:srgbClr val="002A6C"/>
          </a:solidFill>
          <a:latin typeface="Verdana" pitchFamily="34" charset="0"/>
        </a:defRPr>
      </a:lvl7pPr>
      <a:lvl8pPr marL="1371600" algn="l" rtl="0" eaLnBrk="1" fontAlgn="base" hangingPunct="1">
        <a:spcBef>
          <a:spcPct val="20000"/>
        </a:spcBef>
        <a:spcAft>
          <a:spcPct val="0"/>
        </a:spcAft>
        <a:defRPr sz="2800" b="1">
          <a:solidFill>
            <a:srgbClr val="002A6C"/>
          </a:solidFill>
          <a:latin typeface="Verdana" pitchFamily="34" charset="0"/>
        </a:defRPr>
      </a:lvl8pPr>
      <a:lvl9pPr marL="1828800" algn="l" rtl="0" eaLnBrk="1" fontAlgn="base" hangingPunct="1">
        <a:spcBef>
          <a:spcPct val="20000"/>
        </a:spcBef>
        <a:spcAft>
          <a:spcPct val="0"/>
        </a:spcAft>
        <a:defRPr sz="2800" b="1">
          <a:solidFill>
            <a:srgbClr val="002A6C"/>
          </a:solidFill>
          <a:latin typeface="Verdana" pitchFamily="34" charset="0"/>
        </a:defRPr>
      </a:lvl9pPr>
    </p:titleStyle>
    <p:bodyStyle>
      <a:lvl1pPr marL="342900" indent="-342900" algn="l" rtl="0" eaLnBrk="0" fontAlgn="base" hangingPunct="0">
        <a:spcBef>
          <a:spcPct val="20000"/>
        </a:spcBef>
        <a:spcAft>
          <a:spcPct val="0"/>
        </a:spcAft>
        <a:buBlip>
          <a:blip r:embed="rId25"/>
        </a:buBlip>
        <a:defRPr sz="2400">
          <a:solidFill>
            <a:srgbClr val="002A6C"/>
          </a:solidFill>
          <a:latin typeface="+mn-lt"/>
          <a:ea typeface="+mn-ea"/>
          <a:cs typeface="+mn-cs"/>
        </a:defRPr>
      </a:lvl1pPr>
      <a:lvl2pPr marL="742950" indent="-285750" algn="l" rtl="0" eaLnBrk="0" fontAlgn="base" hangingPunct="0">
        <a:spcBef>
          <a:spcPct val="20000"/>
        </a:spcBef>
        <a:spcAft>
          <a:spcPct val="0"/>
        </a:spcAft>
        <a:buClr>
          <a:srgbClr val="002A6C"/>
        </a:buClr>
        <a:buFont typeface="Verdana" pitchFamily="34" charset="0"/>
        <a:buChar char="–"/>
        <a:defRPr sz="2200">
          <a:solidFill>
            <a:srgbClr val="002A6C"/>
          </a:solidFill>
          <a:latin typeface="+mn-lt"/>
        </a:defRPr>
      </a:lvl2pPr>
      <a:lvl3pPr marL="1143000" indent="-228600" algn="l" rtl="0" eaLnBrk="0" fontAlgn="base" hangingPunct="0">
        <a:spcBef>
          <a:spcPct val="20000"/>
        </a:spcBef>
        <a:spcAft>
          <a:spcPct val="0"/>
        </a:spcAft>
        <a:buClr>
          <a:srgbClr val="002A6C"/>
        </a:buClr>
        <a:buFont typeface="Verdana" pitchFamily="34" charset="0"/>
        <a:buChar char="–"/>
        <a:defRPr sz="2000">
          <a:solidFill>
            <a:srgbClr val="002A6C"/>
          </a:solidFill>
          <a:latin typeface="+mn-lt"/>
        </a:defRPr>
      </a:lvl3pPr>
      <a:lvl4pPr marL="1600200" indent="-228600" algn="l" rtl="0" eaLnBrk="0" fontAlgn="base" hangingPunct="0">
        <a:spcBef>
          <a:spcPct val="20000"/>
        </a:spcBef>
        <a:spcAft>
          <a:spcPct val="0"/>
        </a:spcAft>
        <a:buBlip>
          <a:blip r:embed="rId26"/>
        </a:buBlip>
        <a:defRPr>
          <a:solidFill>
            <a:schemeClr val="tx1"/>
          </a:solidFill>
          <a:latin typeface="+mn-lt"/>
        </a:defRPr>
      </a:lvl4pPr>
      <a:lvl5pPr marL="2057400" indent="-228600" algn="l" rtl="0" eaLnBrk="0" fontAlgn="base" hangingPunct="0">
        <a:spcBef>
          <a:spcPct val="20000"/>
        </a:spcBef>
        <a:spcAft>
          <a:spcPct val="0"/>
        </a:spcAft>
        <a:buBlip>
          <a:blip r:embed="rId26"/>
        </a:buBlip>
        <a:defRPr sz="1600">
          <a:solidFill>
            <a:schemeClr val="tx1"/>
          </a:solidFill>
          <a:latin typeface="+mn-lt"/>
        </a:defRPr>
      </a:lvl5pPr>
      <a:lvl6pPr marL="2514600" indent="-228600" algn="l" rtl="0" eaLnBrk="1" fontAlgn="base" hangingPunct="1">
        <a:spcBef>
          <a:spcPct val="20000"/>
        </a:spcBef>
        <a:spcAft>
          <a:spcPct val="0"/>
        </a:spcAft>
        <a:buBlip>
          <a:blip r:embed="rId26"/>
        </a:buBlip>
        <a:defRPr sz="1600">
          <a:solidFill>
            <a:schemeClr val="tx1"/>
          </a:solidFill>
          <a:latin typeface="+mn-lt"/>
        </a:defRPr>
      </a:lvl6pPr>
      <a:lvl7pPr marL="2971800" indent="-228600" algn="l" rtl="0" eaLnBrk="1" fontAlgn="base" hangingPunct="1">
        <a:spcBef>
          <a:spcPct val="20000"/>
        </a:spcBef>
        <a:spcAft>
          <a:spcPct val="0"/>
        </a:spcAft>
        <a:buBlip>
          <a:blip r:embed="rId26"/>
        </a:buBlip>
        <a:defRPr sz="1600">
          <a:solidFill>
            <a:schemeClr val="tx1"/>
          </a:solidFill>
          <a:latin typeface="+mn-lt"/>
        </a:defRPr>
      </a:lvl7pPr>
      <a:lvl8pPr marL="3429000" indent="-228600" algn="l" rtl="0" eaLnBrk="1" fontAlgn="base" hangingPunct="1">
        <a:spcBef>
          <a:spcPct val="20000"/>
        </a:spcBef>
        <a:spcAft>
          <a:spcPct val="0"/>
        </a:spcAft>
        <a:buBlip>
          <a:blip r:embed="rId26"/>
        </a:buBlip>
        <a:defRPr sz="1600">
          <a:solidFill>
            <a:schemeClr val="tx1"/>
          </a:solidFill>
          <a:latin typeface="+mn-lt"/>
        </a:defRPr>
      </a:lvl8pPr>
      <a:lvl9pPr marL="3886200" indent="-228600" algn="l" rtl="0" eaLnBrk="1" fontAlgn="base" hangingPunct="1">
        <a:spcBef>
          <a:spcPct val="20000"/>
        </a:spcBef>
        <a:spcAft>
          <a:spcPct val="0"/>
        </a:spcAft>
        <a:buBlip>
          <a:blip r:embed="rId26"/>
        </a:buBlip>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457200" y="274638"/>
            <a:ext cx="6491288" cy="1143000"/>
          </a:xfrm>
          <a:prstGeom prst="rect">
            <a:avLst/>
          </a:prstGeom>
          <a:noFill/>
          <a:ln w="9525">
            <a:noFill/>
            <a:miter lim="800000"/>
            <a:headEnd/>
            <a:tailEnd/>
          </a:ln>
        </p:spPr>
        <p:txBody>
          <a:bodyPr vert="horz" wrap="square" lIns="36000" tIns="36000" rIns="36000" bIns="36000" numCol="1" anchor="ctr" anchorCtr="0" compatLnSpc="1">
            <a:prstTxWarp prst="textNoShape">
              <a:avLst/>
            </a:prstTxWarp>
          </a:bodyPr>
          <a:lstStyle/>
          <a:p>
            <a:pPr lvl="0"/>
            <a:r>
              <a:rPr lang="en-US" smtClean="0"/>
              <a:t>Click to edit Master title style</a:t>
            </a:r>
            <a:endParaRPr lang="en-GB" smtClean="0"/>
          </a:p>
        </p:txBody>
      </p:sp>
      <p:sp>
        <p:nvSpPr>
          <p:cNvPr id="36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p:txBody>
      </p:sp>
      <p:pic>
        <p:nvPicPr>
          <p:cNvPr id="36868" name="Picture 4" descr="CT_Ribbon_PPT_FADE_2308B"/>
          <p:cNvPicPr>
            <a:picLocks noChangeAspect="1" noChangeArrowheads="1"/>
          </p:cNvPicPr>
          <p:nvPr/>
        </p:nvPicPr>
        <p:blipFill>
          <a:blip r:embed="rId13"/>
          <a:srcRect/>
          <a:stretch>
            <a:fillRect/>
          </a:stretch>
        </p:blipFill>
        <p:spPr bwMode="auto">
          <a:xfrm>
            <a:off x="4763" y="6465888"/>
            <a:ext cx="9134475" cy="392112"/>
          </a:xfrm>
          <a:prstGeom prst="rect">
            <a:avLst/>
          </a:prstGeom>
          <a:noFill/>
          <a:ln w="9525">
            <a:noFill/>
            <a:miter lim="800000"/>
            <a:headEnd/>
            <a:tailEnd/>
          </a:ln>
        </p:spPr>
      </p:pic>
      <p:pic>
        <p:nvPicPr>
          <p:cNvPr id="36869" name="Picture 5" descr="CT_Logo_RGB"/>
          <p:cNvPicPr>
            <a:picLocks noChangeAspect="1" noChangeArrowheads="1"/>
          </p:cNvPicPr>
          <p:nvPr/>
        </p:nvPicPr>
        <p:blipFill>
          <a:blip r:embed="rId14"/>
          <a:srcRect/>
          <a:stretch>
            <a:fillRect/>
          </a:stretch>
        </p:blipFill>
        <p:spPr bwMode="auto">
          <a:xfrm>
            <a:off x="7596188" y="188913"/>
            <a:ext cx="1292225" cy="768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1" r:id="rId1"/>
    <p:sldLayoutId id="2147483875" r:id="rId2"/>
    <p:sldLayoutId id="2147483874" r:id="rId3"/>
    <p:sldLayoutId id="2147483873" r:id="rId4"/>
    <p:sldLayoutId id="2147483872" r:id="rId5"/>
    <p:sldLayoutId id="2147483871" r:id="rId6"/>
    <p:sldLayoutId id="2147483870" r:id="rId7"/>
    <p:sldLayoutId id="2147483869" r:id="rId8"/>
    <p:sldLayoutId id="2147483868" r:id="rId9"/>
    <p:sldLayoutId id="2147483867" r:id="rId10"/>
    <p:sldLayoutId id="2147483866" r:id="rId11"/>
  </p:sldLayoutIdLst>
  <p:txStyles>
    <p:titleStyle>
      <a:lvl1pPr algn="l" rtl="0" eaLnBrk="0" fontAlgn="base" hangingPunct="0">
        <a:spcBef>
          <a:spcPct val="0"/>
        </a:spcBef>
        <a:spcAft>
          <a:spcPct val="0"/>
        </a:spcAft>
        <a:defRPr b="1">
          <a:solidFill>
            <a:srgbClr val="002A6C"/>
          </a:solidFill>
          <a:latin typeface="+mj-lt"/>
          <a:ea typeface="+mj-ea"/>
          <a:cs typeface="+mj-cs"/>
        </a:defRPr>
      </a:lvl1pPr>
      <a:lvl2pPr algn="l" rtl="0" eaLnBrk="0" fontAlgn="base" hangingPunct="0">
        <a:spcBef>
          <a:spcPct val="0"/>
        </a:spcBef>
        <a:spcAft>
          <a:spcPct val="0"/>
        </a:spcAft>
        <a:defRPr b="1">
          <a:solidFill>
            <a:srgbClr val="002A6C"/>
          </a:solidFill>
          <a:latin typeface="Verdana" pitchFamily="34" charset="0"/>
        </a:defRPr>
      </a:lvl2pPr>
      <a:lvl3pPr algn="l" rtl="0" eaLnBrk="0" fontAlgn="base" hangingPunct="0">
        <a:spcBef>
          <a:spcPct val="0"/>
        </a:spcBef>
        <a:spcAft>
          <a:spcPct val="0"/>
        </a:spcAft>
        <a:defRPr b="1">
          <a:solidFill>
            <a:srgbClr val="002A6C"/>
          </a:solidFill>
          <a:latin typeface="Verdana" pitchFamily="34" charset="0"/>
        </a:defRPr>
      </a:lvl3pPr>
      <a:lvl4pPr algn="l" rtl="0" eaLnBrk="0" fontAlgn="base" hangingPunct="0">
        <a:spcBef>
          <a:spcPct val="0"/>
        </a:spcBef>
        <a:spcAft>
          <a:spcPct val="0"/>
        </a:spcAft>
        <a:defRPr b="1">
          <a:solidFill>
            <a:srgbClr val="002A6C"/>
          </a:solidFill>
          <a:latin typeface="Verdana" pitchFamily="34" charset="0"/>
        </a:defRPr>
      </a:lvl4pPr>
      <a:lvl5pPr algn="l" rtl="0" eaLnBrk="0" fontAlgn="base" hangingPunct="0">
        <a:spcBef>
          <a:spcPct val="0"/>
        </a:spcBef>
        <a:spcAft>
          <a:spcPct val="0"/>
        </a:spcAft>
        <a:defRPr b="1">
          <a:solidFill>
            <a:srgbClr val="002A6C"/>
          </a:solidFill>
          <a:latin typeface="Verdana" pitchFamily="34" charset="0"/>
        </a:defRPr>
      </a:lvl5pPr>
      <a:lvl6pPr marL="457200" algn="l" rtl="0" eaLnBrk="1" fontAlgn="base" hangingPunct="1">
        <a:spcBef>
          <a:spcPct val="0"/>
        </a:spcBef>
        <a:spcAft>
          <a:spcPct val="0"/>
        </a:spcAft>
        <a:defRPr b="1">
          <a:solidFill>
            <a:srgbClr val="002A6C"/>
          </a:solidFill>
          <a:latin typeface="Verdana" pitchFamily="34" charset="0"/>
        </a:defRPr>
      </a:lvl6pPr>
      <a:lvl7pPr marL="914400" algn="l" rtl="0" eaLnBrk="1" fontAlgn="base" hangingPunct="1">
        <a:spcBef>
          <a:spcPct val="0"/>
        </a:spcBef>
        <a:spcAft>
          <a:spcPct val="0"/>
        </a:spcAft>
        <a:defRPr b="1">
          <a:solidFill>
            <a:srgbClr val="002A6C"/>
          </a:solidFill>
          <a:latin typeface="Verdana" pitchFamily="34" charset="0"/>
        </a:defRPr>
      </a:lvl7pPr>
      <a:lvl8pPr marL="1371600" algn="l" rtl="0" eaLnBrk="1" fontAlgn="base" hangingPunct="1">
        <a:spcBef>
          <a:spcPct val="0"/>
        </a:spcBef>
        <a:spcAft>
          <a:spcPct val="0"/>
        </a:spcAft>
        <a:defRPr b="1">
          <a:solidFill>
            <a:srgbClr val="002A6C"/>
          </a:solidFill>
          <a:latin typeface="Verdana" pitchFamily="34" charset="0"/>
        </a:defRPr>
      </a:lvl8pPr>
      <a:lvl9pPr marL="1828800" algn="l" rtl="0" eaLnBrk="1" fontAlgn="base" hangingPunct="1">
        <a:spcBef>
          <a:spcPct val="0"/>
        </a:spcBef>
        <a:spcAft>
          <a:spcPct val="0"/>
        </a:spcAft>
        <a:defRPr b="1">
          <a:solidFill>
            <a:srgbClr val="002A6C"/>
          </a:solidFill>
          <a:latin typeface="Verdana" pitchFamily="34" charset="0"/>
        </a:defRPr>
      </a:lvl9pPr>
    </p:titleStyle>
    <p:bodyStyle>
      <a:lvl1pPr marL="342900" indent="-342900" algn="l" rtl="0" eaLnBrk="0" fontAlgn="base" hangingPunct="0">
        <a:spcBef>
          <a:spcPct val="20000"/>
        </a:spcBef>
        <a:spcAft>
          <a:spcPct val="0"/>
        </a:spcAft>
        <a:buBlip>
          <a:blip r:embed="rId15"/>
        </a:buBlip>
        <a:defRPr sz="1600">
          <a:solidFill>
            <a:srgbClr val="002A6C"/>
          </a:solidFill>
          <a:latin typeface="+mn-lt"/>
          <a:ea typeface="+mn-ea"/>
          <a:cs typeface="+mn-cs"/>
        </a:defRPr>
      </a:lvl1pPr>
      <a:lvl2pPr marL="742950" indent="-285750" algn="l" rtl="0" eaLnBrk="0" fontAlgn="base" hangingPunct="0">
        <a:spcBef>
          <a:spcPct val="20000"/>
        </a:spcBef>
        <a:spcAft>
          <a:spcPct val="0"/>
        </a:spcAft>
        <a:buClr>
          <a:srgbClr val="002A6C"/>
        </a:buClr>
        <a:buFont typeface="Verdana" pitchFamily="34" charset="0"/>
        <a:buChar char="–"/>
        <a:defRPr sz="1400">
          <a:solidFill>
            <a:srgbClr val="002A6C"/>
          </a:solidFill>
          <a:latin typeface="+mn-lt"/>
        </a:defRPr>
      </a:lvl2pPr>
      <a:lvl3pPr marL="1143000" indent="-228600" algn="l" rtl="0" eaLnBrk="0" fontAlgn="base" hangingPunct="0">
        <a:spcBef>
          <a:spcPct val="20000"/>
        </a:spcBef>
        <a:spcAft>
          <a:spcPct val="0"/>
        </a:spcAft>
        <a:buClr>
          <a:srgbClr val="002A6C"/>
        </a:buClr>
        <a:buFont typeface="Verdana" pitchFamily="34" charset="0"/>
        <a:buChar char="–"/>
        <a:defRPr sz="1200">
          <a:solidFill>
            <a:srgbClr val="002A6C"/>
          </a:solidFill>
          <a:latin typeface="+mn-lt"/>
        </a:defRPr>
      </a:lvl3pPr>
      <a:lvl4pPr marL="1600200" indent="-228600" algn="l" rtl="0" eaLnBrk="0" fontAlgn="base" hangingPunct="0">
        <a:spcBef>
          <a:spcPct val="20000"/>
        </a:spcBef>
        <a:spcAft>
          <a:spcPct val="0"/>
        </a:spcAft>
        <a:buBlip>
          <a:blip r:embed="rId16"/>
        </a:buBlip>
        <a:defRPr>
          <a:solidFill>
            <a:schemeClr val="tx1"/>
          </a:solidFill>
          <a:latin typeface="+mn-lt"/>
        </a:defRPr>
      </a:lvl4pPr>
      <a:lvl5pPr marL="2057400" indent="-228600" algn="l" rtl="0" eaLnBrk="0" fontAlgn="base" hangingPunct="0">
        <a:spcBef>
          <a:spcPct val="20000"/>
        </a:spcBef>
        <a:spcAft>
          <a:spcPct val="0"/>
        </a:spcAft>
        <a:buBlip>
          <a:blip r:embed="rId16"/>
        </a:buBlip>
        <a:defRPr sz="1600">
          <a:solidFill>
            <a:schemeClr val="tx1"/>
          </a:solidFill>
          <a:latin typeface="+mn-lt"/>
        </a:defRPr>
      </a:lvl5pPr>
      <a:lvl6pPr marL="2514600" indent="-228600" algn="l" rtl="0" eaLnBrk="1" fontAlgn="base" hangingPunct="1">
        <a:spcBef>
          <a:spcPct val="20000"/>
        </a:spcBef>
        <a:spcAft>
          <a:spcPct val="0"/>
        </a:spcAft>
        <a:buBlip>
          <a:blip r:embed="rId16"/>
        </a:buBlip>
        <a:defRPr sz="1600">
          <a:solidFill>
            <a:schemeClr val="tx1"/>
          </a:solidFill>
          <a:latin typeface="+mn-lt"/>
        </a:defRPr>
      </a:lvl6pPr>
      <a:lvl7pPr marL="2971800" indent="-228600" algn="l" rtl="0" eaLnBrk="1" fontAlgn="base" hangingPunct="1">
        <a:spcBef>
          <a:spcPct val="20000"/>
        </a:spcBef>
        <a:spcAft>
          <a:spcPct val="0"/>
        </a:spcAft>
        <a:buBlip>
          <a:blip r:embed="rId16"/>
        </a:buBlip>
        <a:defRPr sz="1600">
          <a:solidFill>
            <a:schemeClr val="tx1"/>
          </a:solidFill>
          <a:latin typeface="+mn-lt"/>
        </a:defRPr>
      </a:lvl7pPr>
      <a:lvl8pPr marL="3429000" indent="-228600" algn="l" rtl="0" eaLnBrk="1" fontAlgn="base" hangingPunct="1">
        <a:spcBef>
          <a:spcPct val="20000"/>
        </a:spcBef>
        <a:spcAft>
          <a:spcPct val="0"/>
        </a:spcAft>
        <a:buBlip>
          <a:blip r:embed="rId16"/>
        </a:buBlip>
        <a:defRPr sz="1600">
          <a:solidFill>
            <a:schemeClr val="tx1"/>
          </a:solidFill>
          <a:latin typeface="+mn-lt"/>
        </a:defRPr>
      </a:lvl8pPr>
      <a:lvl9pPr marL="3886200" indent="-228600" algn="l" rtl="0" eaLnBrk="1" fontAlgn="base" hangingPunct="1">
        <a:spcBef>
          <a:spcPct val="20000"/>
        </a:spcBef>
        <a:spcAft>
          <a:spcPct val="0"/>
        </a:spcAft>
        <a:buBlip>
          <a:blip r:embed="rId16"/>
        </a:buBlip>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915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4915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pitchFamily="-28" charset="-128"/>
                <a:cs typeface="+mn-cs"/>
              </a:defRPr>
            </a:lvl1pPr>
          </a:lstStyle>
          <a:p>
            <a:pPr>
              <a:defRPr/>
            </a:pPr>
            <a:fld id="{EE7D96B3-7396-4A70-83A5-D5EAEF701AD4}" type="datetime1">
              <a:rPr lang="en-US"/>
              <a:pPr>
                <a:defRPr/>
              </a:pPr>
              <a:t>5/19/2010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pitchFamily="-28"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ＭＳ Ｐゴシック" pitchFamily="-28" charset="-128"/>
                <a:cs typeface="+mn-cs"/>
              </a:defRPr>
            </a:lvl1pPr>
          </a:lstStyle>
          <a:p>
            <a:pPr>
              <a:defRPr/>
            </a:pPr>
            <a:fld id="{A08CC183-E683-41F1-B66C-B74F16EC5FFC}" type="slidenum">
              <a:rPr lang="en-US"/>
              <a:pPr>
                <a:defRPr/>
              </a:pPr>
              <a:t>‹#›</a:t>
            </a:fld>
            <a:endParaRPr lang="en-US"/>
          </a:p>
        </p:txBody>
      </p:sp>
      <p:cxnSp>
        <p:nvCxnSpPr>
          <p:cNvPr id="7" name="Straight Connector 6"/>
          <p:cNvCxnSpPr/>
          <p:nvPr userDrawn="1"/>
        </p:nvCxnSpPr>
        <p:spPr>
          <a:xfrm>
            <a:off x="0" y="1277938"/>
            <a:ext cx="9155113" cy="1587"/>
          </a:xfrm>
          <a:prstGeom prst="line">
            <a:avLst/>
          </a:prstGeom>
          <a:ln w="101600" cap="flat" cmpd="sng" algn="ctr">
            <a:solidFill>
              <a:srgbClr val="989C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49160" name="Picture 9" descr="DECC_RED_OUTLINE SM.jpg"/>
          <p:cNvPicPr>
            <a:picLocks noChangeAspect="1"/>
          </p:cNvPicPr>
          <p:nvPr userDrawn="1"/>
        </p:nvPicPr>
        <p:blipFill>
          <a:blip r:embed="rId13"/>
          <a:srcRect/>
          <a:stretch>
            <a:fillRect/>
          </a:stretch>
        </p:blipFill>
        <p:spPr bwMode="auto">
          <a:xfrm>
            <a:off x="7054850" y="274638"/>
            <a:ext cx="1787525" cy="669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2" r:id="rId1"/>
    <p:sldLayoutId id="2147483893" r:id="rId2"/>
    <p:sldLayoutId id="2147483881" r:id="rId3"/>
    <p:sldLayoutId id="2147483894" r:id="rId4"/>
    <p:sldLayoutId id="2147483880" r:id="rId5"/>
    <p:sldLayoutId id="2147483895" r:id="rId6"/>
    <p:sldLayoutId id="2147483879" r:id="rId7"/>
    <p:sldLayoutId id="2147483896" r:id="rId8"/>
    <p:sldLayoutId id="2147483878" r:id="rId9"/>
    <p:sldLayoutId id="2147483877" r:id="rId10"/>
    <p:sldLayoutId id="214748387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28" charset="0"/>
        </a:defRPr>
      </a:lvl2pPr>
      <a:lvl3pPr algn="ctr" rtl="0" eaLnBrk="0" fontAlgn="base" hangingPunct="0">
        <a:spcBef>
          <a:spcPct val="0"/>
        </a:spcBef>
        <a:spcAft>
          <a:spcPct val="0"/>
        </a:spcAft>
        <a:defRPr sz="4400">
          <a:solidFill>
            <a:schemeClr val="tx1"/>
          </a:solidFill>
          <a:latin typeface="Calibri" pitchFamily="-28" charset="0"/>
        </a:defRPr>
      </a:lvl3pPr>
      <a:lvl4pPr algn="ctr" rtl="0" eaLnBrk="0" fontAlgn="base" hangingPunct="0">
        <a:spcBef>
          <a:spcPct val="0"/>
        </a:spcBef>
        <a:spcAft>
          <a:spcPct val="0"/>
        </a:spcAft>
        <a:defRPr sz="4400">
          <a:solidFill>
            <a:schemeClr val="tx1"/>
          </a:solidFill>
          <a:latin typeface="Calibri" pitchFamily="-28" charset="0"/>
        </a:defRPr>
      </a:lvl4pPr>
      <a:lvl5pPr algn="ctr" rtl="0" eaLnBrk="0" fontAlgn="base" hangingPunct="0">
        <a:spcBef>
          <a:spcPct val="0"/>
        </a:spcBef>
        <a:spcAft>
          <a:spcPct val="0"/>
        </a:spcAft>
        <a:defRPr sz="4400">
          <a:solidFill>
            <a:schemeClr val="tx1"/>
          </a:solidFill>
          <a:latin typeface="Calibri" pitchFamily="-28" charset="0"/>
        </a:defRPr>
      </a:lvl5pPr>
      <a:lvl6pPr marL="457200" algn="ctr" rtl="0" fontAlgn="base">
        <a:spcBef>
          <a:spcPct val="0"/>
        </a:spcBef>
        <a:spcAft>
          <a:spcPct val="0"/>
        </a:spcAft>
        <a:defRPr sz="4400">
          <a:solidFill>
            <a:schemeClr val="tx1"/>
          </a:solidFill>
          <a:latin typeface="Calibri" pitchFamily="-28" charset="0"/>
        </a:defRPr>
      </a:lvl6pPr>
      <a:lvl7pPr marL="914400" algn="ctr" rtl="0" fontAlgn="base">
        <a:spcBef>
          <a:spcPct val="0"/>
        </a:spcBef>
        <a:spcAft>
          <a:spcPct val="0"/>
        </a:spcAft>
        <a:defRPr sz="4400">
          <a:solidFill>
            <a:schemeClr val="tx1"/>
          </a:solidFill>
          <a:latin typeface="Calibri" pitchFamily="-28" charset="0"/>
        </a:defRPr>
      </a:lvl7pPr>
      <a:lvl8pPr marL="1371600" algn="ctr" rtl="0" fontAlgn="base">
        <a:spcBef>
          <a:spcPct val="0"/>
        </a:spcBef>
        <a:spcAft>
          <a:spcPct val="0"/>
        </a:spcAft>
        <a:defRPr sz="4400">
          <a:solidFill>
            <a:schemeClr val="tx1"/>
          </a:solidFill>
          <a:latin typeface="Calibri" pitchFamily="-28" charset="0"/>
        </a:defRPr>
      </a:lvl8pPr>
      <a:lvl9pPr marL="1828800" algn="ctr" rtl="0" fontAlgn="base">
        <a:spcBef>
          <a:spcPct val="0"/>
        </a:spcBef>
        <a:spcAft>
          <a:spcPct val="0"/>
        </a:spcAft>
        <a:defRPr sz="4400">
          <a:solidFill>
            <a:schemeClr val="tx1"/>
          </a:solidFill>
          <a:latin typeface="Calibri" pitchFamily="-2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49.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emf"/><Relationship Id="rId1" Type="http://schemas.openxmlformats.org/officeDocument/2006/relationships/slideLayout" Target="../slideLayouts/slideLayout4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2.png"/><Relationship Id="rId11" Type="http://schemas.openxmlformats.org/officeDocument/2006/relationships/image" Target="../media/image36.png"/><Relationship Id="rId5" Type="http://schemas.openxmlformats.org/officeDocument/2006/relationships/image" Target="../media/image31.jpeg"/><Relationship Id="rId10" Type="http://schemas.openxmlformats.org/officeDocument/2006/relationships/image" Target="../media/image35.jpeg"/><Relationship Id="rId4" Type="http://schemas.openxmlformats.org/officeDocument/2006/relationships/image" Target="../media/image30.jpeg"/><Relationship Id="rId9" Type="http://schemas.openxmlformats.org/officeDocument/2006/relationships/image" Target="../media/image34.jpeg"/></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2.png"/><Relationship Id="rId7" Type="http://schemas.openxmlformats.org/officeDocument/2006/relationships/hyperlink" Target="http://www.nwip.org/index.php" TargetMode="External"/><Relationship Id="rId2" Type="http://schemas.openxmlformats.org/officeDocument/2006/relationships/image" Target="../media/image37.jpeg"/><Relationship Id="rId1" Type="http://schemas.openxmlformats.org/officeDocument/2006/relationships/slideLayout" Target="../slideLayouts/slideLayout8.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hyperlink" Target="http://images.google.com/imgres?imgurl=http://www.muppits.org.uk/images/tsb.jpg&amp;imgrefurl=http://www.muppits.org.uk/&amp;usg=__7pvWN3g-PFMHtH8fajhPRIfnMCE=&amp;h=87&amp;w=320&amp;sz=7&amp;hl=en&amp;start=8&amp;um=1&amp;tbnid=_z-wJCWKeIQTFM:&amp;tbnh=32&amp;tbnw=118&amp;prev=/images?q=technology+strategy+board%22+logo&amp;hl=en&amp;rls=com.microsoft:en-gb:IE-SearchBox&amp;um=1"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2.png"/><Relationship Id="rId7" Type="http://schemas.openxmlformats.org/officeDocument/2006/relationships/hyperlink" Target="http://www.nwip.org/index.php" TargetMode="External"/><Relationship Id="rId2" Type="http://schemas.openxmlformats.org/officeDocument/2006/relationships/image" Target="../media/image37.jpeg"/><Relationship Id="rId1" Type="http://schemas.openxmlformats.org/officeDocument/2006/relationships/slideLayout" Target="../slideLayouts/slideLayout8.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hyperlink" Target="http://images.google.com/imgres?imgurl=http://www.muppits.org.uk/images/tsb.jpg&amp;imgrefurl=http://www.muppits.org.uk/&amp;usg=__7pvWN3g-PFMHtH8fajhPRIfnMCE=&amp;h=87&amp;w=320&amp;sz=7&amp;hl=en&amp;start=8&amp;um=1&amp;tbnid=_z-wJCWKeIQTFM:&amp;tbnh=32&amp;tbnw=118&amp;prev=/images?q=technology+strategy+board%22+logo&amp;hl=en&amp;rls=com.microsoft:en-gb:IE-SearchBox&amp;um=1" TargetMode="External"/><Relationship Id="rId9" Type="http://schemas.openxmlformats.org/officeDocument/2006/relationships/image" Target="../media/image41.png"/></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4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4.jpeg"/><Relationship Id="rId3" Type="http://schemas.openxmlformats.org/officeDocument/2006/relationships/image" Target="../media/image49.png"/><Relationship Id="rId7" Type="http://schemas.openxmlformats.org/officeDocument/2006/relationships/image" Target="../media/image51.jpeg"/><Relationship Id="rId12" Type="http://schemas.openxmlformats.org/officeDocument/2006/relationships/hyperlink" Target="http://images.google.com/imgres?imgurl=http://www.fdiatlas.com/thumbnail.aspx?w=300&amp;h=100&amp;img=/uploads/images/region35/scotland.jpg&amp;imgrefurl=http://www.fdiatlas.com/sponsor.aspx?sponsor=35&amp;section=contact_us&amp;usg=__cDQ4Ezxn1S4mtMKajEuEVzrM4n0=&amp;h=73&amp;w=300&amp;sz=7&amp;hl=en&amp;start=2&amp;um=1&amp;tbnid=-FVLzU0w9e4KRM:&amp;tbnh=28&amp;tbnw=116&amp;prev=/images?q=scottish+development+international&amp;hl=en&amp;rls=com.microsoft:en-gb:IE-SearchBox&amp;sa=N&amp;um=1" TargetMode="External"/><Relationship Id="rId2" Type="http://schemas.openxmlformats.org/officeDocument/2006/relationships/notesSlide" Target="../notesSlides/notesSlide12.xml"/><Relationship Id="rId1" Type="http://schemas.openxmlformats.org/officeDocument/2006/relationships/slideLayout" Target="../slideLayouts/slideLayout44.xml"/><Relationship Id="rId6" Type="http://schemas.openxmlformats.org/officeDocument/2006/relationships/hyperlink" Target="http://www.bis.gov.uk/" TargetMode="External"/><Relationship Id="rId11" Type="http://schemas.openxmlformats.org/officeDocument/2006/relationships/image" Target="../media/image31.jpeg"/><Relationship Id="rId5" Type="http://schemas.openxmlformats.org/officeDocument/2006/relationships/image" Target="../media/image50.jpeg"/><Relationship Id="rId10" Type="http://schemas.openxmlformats.org/officeDocument/2006/relationships/image" Target="../media/image53.jpeg"/><Relationship Id="rId4" Type="http://schemas.openxmlformats.org/officeDocument/2006/relationships/hyperlink" Target="http://images.google.co.uk/imgres?imgurl=http://uk.techcrunch.com/wp-content/uploads/ukti_rgb_2col_pos_red_grey.jpg&amp;imgrefurl=http://uk.techcrunch.com/tag/events/&amp;usg=__SaxWE8M4ldF2Mp8k-495n9de7Lo=&amp;h=544&amp;w=1206&amp;sz=128&amp;hl=en&amp;start=7&amp;um=1&amp;tbnid=Y3TsZgojLZqpqM:&amp;tbnh=68&amp;tbnw=150&amp;prev=/images?q=ukti+logo&amp;hl=en&amp;um=1" TargetMode="External"/><Relationship Id="rId9" Type="http://schemas.openxmlformats.org/officeDocument/2006/relationships/hyperlink" Target="http://images.google.com/imgres?imgurl=http://www.stokefire.com/blog/image_223_The_Scottish_Government_Logo.jpg&amp;imgrefurl=http://www.stokefire.com/blog/2008/06/no-more-asking-which-scottish.php&amp;usg=__jgcoBUEZPa5zz_ZpaMuAMFsiCck=&amp;h=355&amp;w=355&amp;sz=22&amp;hl=en&amp;start=1&amp;um=1&amp;tbnid=eJvlaBIUMc6_KM:&amp;tbnh=121&amp;tbnw=121&amp;prev=/images?q=scottish+executive+logo&amp;hl=en&amp;rls=com.microsoft:en-gb:IE-SearchBox&amp;um=1" TargetMode="External"/><Relationship Id="rId14" Type="http://schemas.openxmlformats.org/officeDocument/2006/relationships/image" Target="../media/image55.png"/></Relationships>
</file>

<file path=ppt/slides/_rels/slide22.xml.rels><?xml version="1.0" encoding="UTF-8" standalone="yes"?>
<Relationships xmlns="http://schemas.openxmlformats.org/package/2006/relationships"><Relationship Id="rId8" Type="http://schemas.openxmlformats.org/officeDocument/2006/relationships/hyperlink" Target="http://bp0.blogger.com/_DxztunIqm_w/R2e7Q1YMOZI/AAAAAAAAAqA/f7EwjUov5E8/s400/londonrda.jpg" TargetMode="External"/><Relationship Id="rId13" Type="http://schemas.openxmlformats.org/officeDocument/2006/relationships/image" Target="../media/image61.jpeg"/><Relationship Id="rId18" Type="http://schemas.openxmlformats.org/officeDocument/2006/relationships/hyperlink" Target="http://images.google.co.uk/imgres?imgurl=http://www.marinedesigncentre.com/userfiles/image/OneNorthEast_rgb.jpg&amp;imgrefurl=http://www.marinedesigncentre.com/page/mdc-links&amp;usg=__WkY_mm5U2BrY1RK99u65gULrraI=&amp;h=185&amp;w=376&amp;sz=65&amp;hl=en&amp;start=9&amp;um=1&amp;tbnid=Ru2s2OSl-tj1SM:&amp;tbnh=60&amp;tbnw=122&amp;prev=/images?q=one+northeast&amp;hl=en&amp;sa=N&amp;um=1" TargetMode="External"/><Relationship Id="rId26" Type="http://schemas.openxmlformats.org/officeDocument/2006/relationships/hyperlink" Target="http://images.google.co.uk/imgres?imgurl=http://private.ecit.qub.ac.uk/MSRC/pictures/InvestNI_logo_web.jpg&amp;imgrefurl=http://private.ecit.qub.ac.uk/MSRC/sponsors.html&amp;usg=__zlqgjT3cho92S8apuYVPADMLXMs=&amp;h=336&amp;w=422&amp;sz=30&amp;hl=en&amp;start=6&amp;um=1&amp;tbnid=J0Is6KCJVUv_aM:&amp;tbnh=100&amp;tbnw=126&amp;prev=/images?q=invest+ni+logo&amp;hl=en&amp;sa=N&amp;um=1" TargetMode="External"/><Relationship Id="rId3" Type="http://schemas.openxmlformats.org/officeDocument/2006/relationships/image" Target="../media/image49.png"/><Relationship Id="rId21" Type="http://schemas.openxmlformats.org/officeDocument/2006/relationships/image" Target="../media/image65.jpeg"/><Relationship Id="rId7" Type="http://schemas.openxmlformats.org/officeDocument/2006/relationships/image" Target="../media/image58.png"/><Relationship Id="rId12" Type="http://schemas.openxmlformats.org/officeDocument/2006/relationships/hyperlink" Target="http://images.google.co.uk/imgres?imgurl=http://www.midlandsaerospace.org.uk/cgi-bin/maa/SISite/data/images/info/Advlogo_small.jpg&amp;imgrefurl=http://www.midlandsaerospace.org.uk/cgi-bin/maa/info.html?domain=info/&amp;name=Strategic%20Partners&amp;usg=__J62KJnUvcvuhKrBsLGQzVOOYsiE=&amp;h=585&amp;w=1533&amp;sz=266&amp;hl=en&amp;start=1&amp;um=1&amp;tbnid=AI0j8z0OeZFm4M:&amp;tbnh=57&amp;tbnw=150&amp;prev=/images?q=advantage+west+midlands&amp;hl=en&amp;um=1" TargetMode="External"/><Relationship Id="rId17" Type="http://schemas.openxmlformats.org/officeDocument/2006/relationships/image" Target="../media/image63.jpeg"/><Relationship Id="rId25" Type="http://schemas.openxmlformats.org/officeDocument/2006/relationships/image" Target="../media/image67.jpeg"/><Relationship Id="rId2" Type="http://schemas.openxmlformats.org/officeDocument/2006/relationships/notesSlide" Target="../notesSlides/notesSlide13.xml"/><Relationship Id="rId16" Type="http://schemas.openxmlformats.org/officeDocument/2006/relationships/hyperlink" Target="http://images.google.co.uk/imgres?imgurl=https://console.clubsonline.com.au/gallery/images/nwda_colour.jpg&amp;imgrefurl=http://www.clubsonline.com.au/customdata/index.cfm?fuseaction=display_main&amp;ItemID=16830&amp;OrgID=2075&amp;cfid=28671304&amp;cftoken=&amp;dts=242009147&amp;usg=__9rtQ_X81wPSf2iLWXzTBklEwqtY=&amp;h=1181&amp;w=1890&amp;sz=378&amp;hl=en&amp;start=4&amp;um=1&amp;tbnid=TMGwMp5ctPfXWM:&amp;tbnh=94&amp;tbnw=150&amp;prev=/images?q=nwda&amp;hl=en&amp;um=1" TargetMode="External"/><Relationship Id="rId20" Type="http://schemas.openxmlformats.org/officeDocument/2006/relationships/hyperlink" Target="http://images.google.co.uk/imgres?imgurl=http://client2.businessbox.co.uk/cms/mfp/assets/images/Funders%20Logos/HIElogo_rgb.jpg&amp;imgrefurl=http://www.morayfirth-partnership.org/mfp-3-fund.html&amp;usg=__2vJbKcVQlbPxxhUg3GIRw8biz3M=&amp;h=1004&amp;w=1890&amp;sz=111&amp;hl=en&amp;start=7&amp;um=1&amp;tbnid=D-MXntlqV6SXsM:&amp;tbnh=80&amp;tbnw=150&amp;prev=/images?q=highlands+and+islands+enterprise&amp;hl=en&amp;um=1" TargetMode="External"/><Relationship Id="rId1" Type="http://schemas.openxmlformats.org/officeDocument/2006/relationships/slideLayout" Target="../slideLayouts/slideLayout44.xml"/><Relationship Id="rId6" Type="http://schemas.openxmlformats.org/officeDocument/2006/relationships/image" Target="../media/image57.jpeg"/><Relationship Id="rId11" Type="http://schemas.openxmlformats.org/officeDocument/2006/relationships/image" Target="../media/image60.jpeg"/><Relationship Id="rId24" Type="http://schemas.openxmlformats.org/officeDocument/2006/relationships/hyperlink" Target="http://images.google.co.uk/imgres?imgurl=http://www.beacon-networking.com/images/WDA%20logo.jpg&amp;imgrefurl=http://www.beacon-networking.com/customers.htm&amp;usg=__kRwXIW3qBG_26qTvcmw7Rqcn6eM=&amp;h=137&amp;w=134&amp;sz=23&amp;hl=en&amp;start=5&amp;um=1&amp;tbnid=ufbccFn4dlJLLM:&amp;tbnh=93&amp;tbnw=91&amp;prev=/images?q=wda+logo&amp;hl=en&amp;um=1" TargetMode="External"/><Relationship Id="rId5" Type="http://schemas.openxmlformats.org/officeDocument/2006/relationships/image" Target="../media/image56.jpeg"/><Relationship Id="rId15" Type="http://schemas.openxmlformats.org/officeDocument/2006/relationships/image" Target="../media/image62.jpeg"/><Relationship Id="rId23" Type="http://schemas.openxmlformats.org/officeDocument/2006/relationships/image" Target="../media/image66.jpeg"/><Relationship Id="rId10" Type="http://schemas.openxmlformats.org/officeDocument/2006/relationships/hyperlink" Target="http://images.google.co.uk/imgres?imgurl=http://www.cover-east.org/cms/uploads/MEDIA/IMAGES/ORIGINAL/eeda_colour_jpg.jpg&amp;imgrefurl=http://www.cover-east.org/&amp;usg=__Oz-86MKeitBUSD9Jvh8dpGJEFXs=&amp;h=291&amp;w=940&amp;sz=103&amp;hl=en&amp;start=7&amp;um=1&amp;tbnid=E8OC8WIFr7ZdgM:&amp;tbnh=46&amp;tbnw=148&amp;prev=/images?q=eeda&amp;hl=en&amp;um=1" TargetMode="External"/><Relationship Id="rId19" Type="http://schemas.openxmlformats.org/officeDocument/2006/relationships/image" Target="../media/image64.jpeg"/><Relationship Id="rId4" Type="http://schemas.openxmlformats.org/officeDocument/2006/relationships/hyperlink" Target="http://images.google.co.uk/imgres?imgurl=http://www.yorkshirefutures.com/siteassets/images/YorkshireFutures/1/5/15D4BC09-73F5-42DF-9474-BB65BBE4CA86/YF%20LOGO_Black%20(solid).jpg&amp;imgrefurl=http://www.yorkshirefutures.com/articledetail.aspx?page=DAFFC0CA-8BB4-4371-9E2A-54171EE505BF&amp;article=133709D5-3966-481E-8CC7-9DAAD0A3350F&amp;usg=__8jf8nqzolKD_j8oVDALkIZGiFV0=&amp;h=1512&amp;w=1181&amp;sz=149&amp;hl=en&amp;start=2&amp;um=1&amp;tbnid=iv4v_Pev4vGxXM:&amp;tbnh=150&amp;tbnw=117&amp;prev=/images?q=yorkshire+forward&amp;hl=en&amp;um=1" TargetMode="External"/><Relationship Id="rId9" Type="http://schemas.openxmlformats.org/officeDocument/2006/relationships/image" Target="../media/image59.jpeg"/><Relationship Id="rId14" Type="http://schemas.openxmlformats.org/officeDocument/2006/relationships/hyperlink" Target="http://images.google.co.uk/imgres?imgurl=http://www.disabledgo.info/Jobs/Docs/Recruiters/125/logo.gif&amp;imgrefurl=http://www.disabledgo.info/Jobs/Seekers/ViewRecruiter.asp?RecruiterID=125&amp;usg=__R5bIFsuVAHLytsu6S43veJ1-1M4=&amp;h=700&amp;w=1787&amp;sz=135&amp;hl=en&amp;start=3&amp;um=1&amp;tbnid=YM1ZQDnWuee4vM:&amp;tbnh=59&amp;tbnw=150&amp;prev=/images?q=emda&amp;hl=en&amp;um=1" TargetMode="External"/><Relationship Id="rId22" Type="http://schemas.openxmlformats.org/officeDocument/2006/relationships/hyperlink" Target="http://images.google.co.uk/imgres?imgurl=http://www.propertyweek.com/Pictures/316xAny/r/f/c/ScottishEnterprise.jpg&amp;imgrefurl=http://www.propertyweek.com/story.asp?storycode=3136117&amp;usg=__GcGBFZYIVZovSz0_fEOudQ1C88M=&amp;h=231&amp;w=316&amp;sz=27&amp;hl=en&amp;start=1&amp;um=1&amp;tbnid=4aw0Qp672waRUM:&amp;tbnh=86&amp;tbnw=117&amp;prev=/images?q=scottish+enterprise&amp;hl=en&amp;um=1" TargetMode="External"/><Relationship Id="rId27" Type="http://schemas.openxmlformats.org/officeDocument/2006/relationships/image" Target="../media/image68.jpeg"/></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hyperlink" Target="mailto:Mike.blanch@ukrenewable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18" Type="http://schemas.openxmlformats.org/officeDocument/2006/relationships/notesSlide" Target="../notesSlides/notesSlide3.xml"/><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slideLayout" Target="../slideLayouts/slideLayout44.xml"/><Relationship Id="rId2" Type="http://schemas.openxmlformats.org/officeDocument/2006/relationships/tags" Target="../tags/tag30.xml"/><Relationship Id="rId16" Type="http://schemas.openxmlformats.org/officeDocument/2006/relationships/tags" Target="../tags/tag44.xml"/><Relationship Id="rId20" Type="http://schemas.openxmlformats.org/officeDocument/2006/relationships/oleObject" Target="../embeddings/oleObject3.bin"/><Relationship Id="rId1" Type="http://schemas.openxmlformats.org/officeDocument/2006/relationships/vmlDrawing" Target="../drawings/vmlDrawing2.v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tags" Target="../tags/tag43.xml"/><Relationship Id="rId10" Type="http://schemas.openxmlformats.org/officeDocument/2006/relationships/tags" Target="../tags/tag38.xml"/><Relationship Id="rId19" Type="http://schemas.openxmlformats.org/officeDocument/2006/relationships/oleObject" Target="../embeddings/oleObject2.bin"/><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5"/>
          <p:cNvSpPr>
            <a:spLocks noGrp="1"/>
          </p:cNvSpPr>
          <p:nvPr>
            <p:ph type="ctrTitle"/>
          </p:nvPr>
        </p:nvSpPr>
        <p:spPr bwMode="auto">
          <a:xfrm>
            <a:off x="652463" y="2614613"/>
            <a:ext cx="6216650" cy="1058862"/>
          </a:xfrm>
        </p:spPr>
        <p:txBody>
          <a:bodyPr/>
          <a:lstStyle/>
          <a:p>
            <a:r>
              <a:rPr lang="en-US" cap="none" smtClean="0">
                <a:latin typeface="Arial" charset="0"/>
                <a:ea typeface="ＭＳ Ｐゴシック"/>
                <a:cs typeface="Arial" charset="0"/>
              </a:rPr>
              <a:t>Offshore Wind In the UK</a:t>
            </a:r>
            <a:br>
              <a:rPr lang="en-US" cap="none" smtClean="0">
                <a:latin typeface="Arial" charset="0"/>
                <a:ea typeface="ＭＳ Ｐゴシック"/>
                <a:cs typeface="Arial" charset="0"/>
              </a:rPr>
            </a:br>
            <a:endParaRPr lang="en-US" cap="none" smtClean="0">
              <a:latin typeface="Arial" charset="0"/>
              <a:ea typeface="ＭＳ Ｐゴシック"/>
              <a:cs typeface="Arial" charset="0"/>
            </a:endParaRPr>
          </a:p>
        </p:txBody>
      </p:sp>
      <p:sp>
        <p:nvSpPr>
          <p:cNvPr id="62466" name="Subtitle 6"/>
          <p:cNvSpPr>
            <a:spLocks noGrp="1"/>
          </p:cNvSpPr>
          <p:nvPr>
            <p:ph type="subTitle" idx="1"/>
          </p:nvPr>
        </p:nvSpPr>
        <p:spPr>
          <a:xfrm>
            <a:off x="652463" y="3352800"/>
            <a:ext cx="7086600" cy="1965325"/>
          </a:xfrm>
        </p:spPr>
        <p:txBody>
          <a:bodyPr/>
          <a:lstStyle/>
          <a:p>
            <a:endParaRPr lang="en-US" smtClean="0">
              <a:latin typeface="Arial" charset="0"/>
              <a:ea typeface="ＭＳ Ｐゴシック"/>
              <a:cs typeface="Arial" charset="0"/>
            </a:endParaRPr>
          </a:p>
          <a:p>
            <a:endParaRPr lang="en-US" smtClean="0">
              <a:latin typeface="Arial" charset="0"/>
              <a:ea typeface="ＭＳ Ｐゴシック"/>
              <a:cs typeface="Arial" charset="0"/>
            </a:endParaRPr>
          </a:p>
          <a:p>
            <a:r>
              <a:rPr lang="en-US" smtClean="0">
                <a:latin typeface="Arial" charset="0"/>
                <a:ea typeface="ＭＳ Ｐゴシック"/>
                <a:cs typeface="Arial" charset="0"/>
              </a:rPr>
              <a:t>Mike Blanch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3"/>
          <p:cNvSpPr>
            <a:spLocks noChangeArrowheads="1"/>
          </p:cNvSpPr>
          <p:nvPr/>
        </p:nvSpPr>
        <p:spPr bwMode="auto">
          <a:xfrm>
            <a:off x="323850" y="2060575"/>
            <a:ext cx="3592513" cy="3786188"/>
          </a:xfrm>
          <a:prstGeom prst="rect">
            <a:avLst/>
          </a:prstGeom>
          <a:noFill/>
          <a:ln w="9525">
            <a:noFill/>
            <a:miter lim="800000"/>
            <a:headEnd/>
            <a:tailEnd/>
          </a:ln>
        </p:spPr>
        <p:txBody>
          <a:bodyPr>
            <a:spAutoFit/>
          </a:bodyPr>
          <a:lstStyle/>
          <a:p>
            <a:pPr>
              <a:buFontTx/>
              <a:buChar char="•"/>
            </a:pPr>
            <a:r>
              <a:rPr lang="en-GB" sz="2000"/>
              <a:t>  Effective &amp; proactive </a:t>
            </a:r>
          </a:p>
          <a:p>
            <a:r>
              <a:rPr lang="en-GB" sz="2000"/>
              <a:t>   planning regime</a:t>
            </a:r>
          </a:p>
          <a:p>
            <a:pPr>
              <a:buFontTx/>
              <a:buChar char="•"/>
            </a:pPr>
            <a:endParaRPr lang="en-GB" sz="2000"/>
          </a:p>
          <a:p>
            <a:pPr>
              <a:buFontTx/>
              <a:buChar char="•"/>
            </a:pPr>
            <a:r>
              <a:rPr lang="en-GB" sz="2000"/>
              <a:t>  Robust evidence bases for decisions</a:t>
            </a:r>
          </a:p>
          <a:p>
            <a:pPr>
              <a:buFontTx/>
              <a:buChar char="•"/>
            </a:pPr>
            <a:endParaRPr lang="en-GB" sz="2000"/>
          </a:p>
          <a:p>
            <a:pPr>
              <a:buFontTx/>
              <a:buChar char="•"/>
            </a:pPr>
            <a:r>
              <a:rPr lang="en-GB" sz="2000"/>
              <a:t>  Provide market certainty </a:t>
            </a:r>
          </a:p>
          <a:p>
            <a:r>
              <a:rPr lang="en-GB" sz="2000"/>
              <a:t>   – e.g. SEA process</a:t>
            </a:r>
          </a:p>
          <a:p>
            <a:endParaRPr lang="en-GB" sz="2000"/>
          </a:p>
          <a:p>
            <a:pPr>
              <a:buFontTx/>
              <a:buChar char="•"/>
            </a:pPr>
            <a:r>
              <a:rPr lang="en-GB" sz="2000"/>
              <a:t>  Addressing grid, radar &amp; aviation issues</a:t>
            </a:r>
          </a:p>
          <a:p>
            <a:endParaRPr lang="en-GB" sz="2000"/>
          </a:p>
        </p:txBody>
      </p:sp>
      <p:pic>
        <p:nvPicPr>
          <p:cNvPr id="77826" name="Picture 5" descr="Dave's map"/>
          <p:cNvPicPr>
            <a:picLocks noChangeAspect="1" noChangeArrowheads="1"/>
          </p:cNvPicPr>
          <p:nvPr/>
        </p:nvPicPr>
        <p:blipFill>
          <a:blip r:embed="rId3"/>
          <a:srcRect/>
          <a:stretch>
            <a:fillRect/>
          </a:stretch>
        </p:blipFill>
        <p:spPr bwMode="auto">
          <a:xfrm>
            <a:off x="4213225" y="1392238"/>
            <a:ext cx="4930775" cy="5330825"/>
          </a:xfrm>
          <a:prstGeom prst="rect">
            <a:avLst/>
          </a:prstGeom>
          <a:noFill/>
          <a:ln w="9525">
            <a:noFill/>
            <a:miter lim="800000"/>
            <a:headEnd/>
            <a:tailEnd/>
          </a:ln>
        </p:spPr>
      </p:pic>
      <p:sp>
        <p:nvSpPr>
          <p:cNvPr id="5" name="Title 1"/>
          <p:cNvSpPr txBox="1">
            <a:spLocks/>
          </p:cNvSpPr>
          <p:nvPr/>
        </p:nvSpPr>
        <p:spPr bwMode="auto">
          <a:xfrm>
            <a:off x="277813" y="333375"/>
            <a:ext cx="6215062" cy="879475"/>
          </a:xfrm>
          <a:prstGeom prst="rect">
            <a:avLst/>
          </a:prstGeom>
          <a:noFill/>
          <a:ln w="9525">
            <a:noFill/>
            <a:miter lim="800000"/>
            <a:headEnd/>
            <a:tailEnd/>
          </a:ln>
        </p:spPr>
        <p:txBody>
          <a:bodyPr anchor="ctr"/>
          <a:lstStyle/>
          <a:p>
            <a:pPr defTabSz="914400">
              <a:defRPr/>
            </a:pPr>
            <a:r>
              <a:rPr lang="en-GB" dirty="0">
                <a:ea typeface="ＭＳ Ｐゴシック" pitchFamily="-28" charset="-128"/>
                <a:cs typeface="+mn-cs"/>
              </a:rPr>
              <a:t>Addressing barriers to deployment</a:t>
            </a:r>
            <a:endParaRPr lang="en-US" dirty="0">
              <a:ea typeface="+mj-ea"/>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0"/>
          <p:cNvSpPr>
            <a:spLocks noChangeArrowheads="1"/>
          </p:cNvSpPr>
          <p:nvPr/>
        </p:nvSpPr>
        <p:spPr bwMode="auto">
          <a:xfrm>
            <a:off x="277813" y="1927225"/>
            <a:ext cx="4968875" cy="3416300"/>
          </a:xfrm>
          <a:prstGeom prst="rect">
            <a:avLst/>
          </a:prstGeom>
          <a:noFill/>
          <a:ln w="9525">
            <a:noFill/>
            <a:miter lim="800000"/>
            <a:headEnd/>
            <a:tailEnd/>
          </a:ln>
        </p:spPr>
        <p:txBody>
          <a:bodyPr>
            <a:spAutoFit/>
          </a:bodyPr>
          <a:lstStyle/>
          <a:p>
            <a:r>
              <a:rPr lang="en-GB"/>
              <a:t>Meeting the UK offshore target will need an estimated £75 billion capital investment</a:t>
            </a:r>
          </a:p>
          <a:p>
            <a:endParaRPr lang="en-GB"/>
          </a:p>
          <a:p>
            <a:r>
              <a:rPr lang="en-GB"/>
              <a:t>Opportunity for generating UK economic             benefit and green jobs</a:t>
            </a:r>
          </a:p>
          <a:p>
            <a:endParaRPr lang="en-GB"/>
          </a:p>
          <a:p>
            <a:r>
              <a:rPr lang="en-GB"/>
              <a:t>Recognised that skills and facilities aren’t in place at the moment so cooperation and engagement with Continent needed</a:t>
            </a:r>
          </a:p>
          <a:p>
            <a:endParaRPr lang="en-GB"/>
          </a:p>
          <a:p>
            <a:r>
              <a:rPr lang="en-GB"/>
              <a:t>Major goal is to build a substantial UK offshore wind supply chain</a:t>
            </a:r>
          </a:p>
        </p:txBody>
      </p:sp>
      <p:pic>
        <p:nvPicPr>
          <p:cNvPr id="79874" name="Picture 13" descr="2981487365_b07bbfb2cb_b"/>
          <p:cNvPicPr>
            <a:picLocks noChangeAspect="1" noChangeArrowheads="1"/>
          </p:cNvPicPr>
          <p:nvPr/>
        </p:nvPicPr>
        <p:blipFill>
          <a:blip r:embed="rId3"/>
          <a:srcRect/>
          <a:stretch>
            <a:fillRect/>
          </a:stretch>
        </p:blipFill>
        <p:spPr bwMode="auto">
          <a:xfrm>
            <a:off x="5927725" y="1625600"/>
            <a:ext cx="3013075" cy="4516438"/>
          </a:xfrm>
          <a:prstGeom prst="rect">
            <a:avLst/>
          </a:prstGeom>
          <a:noFill/>
          <a:ln w="9525">
            <a:noFill/>
            <a:miter lim="800000"/>
            <a:headEnd/>
            <a:tailEnd/>
          </a:ln>
        </p:spPr>
      </p:pic>
      <p:sp>
        <p:nvSpPr>
          <p:cNvPr id="5" name="Title 1"/>
          <p:cNvSpPr txBox="1">
            <a:spLocks/>
          </p:cNvSpPr>
          <p:nvPr/>
        </p:nvSpPr>
        <p:spPr bwMode="auto">
          <a:xfrm>
            <a:off x="277813" y="333375"/>
            <a:ext cx="6215062" cy="879475"/>
          </a:xfrm>
          <a:prstGeom prst="rect">
            <a:avLst/>
          </a:prstGeom>
          <a:noFill/>
          <a:ln w="9525">
            <a:noFill/>
            <a:miter lim="800000"/>
            <a:headEnd/>
            <a:tailEnd/>
          </a:ln>
        </p:spPr>
        <p:txBody>
          <a:bodyPr anchor="ctr"/>
          <a:lstStyle/>
          <a:p>
            <a:pPr defTabSz="914400">
              <a:defRPr/>
            </a:pPr>
            <a:r>
              <a:rPr lang="en-GB" dirty="0">
                <a:ea typeface="ＭＳ Ｐゴシック" pitchFamily="-28" charset="-128"/>
                <a:cs typeface="+mn-cs"/>
              </a:rPr>
              <a:t>Maximising </a:t>
            </a:r>
            <a:r>
              <a:rPr lang="en-US" dirty="0">
                <a:ea typeface="+mj-ea"/>
                <a:cs typeface="Arial" charset="0"/>
              </a:rPr>
              <a:t>UK content</a:t>
            </a:r>
            <a:endParaRPr lang="en-GB" dirty="0">
              <a:ea typeface="ＭＳ Ｐゴシック" pitchFamily="-28" charset="-128"/>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0"/>
          <p:cNvSpPr>
            <a:spLocks noChangeArrowheads="1"/>
          </p:cNvSpPr>
          <p:nvPr/>
        </p:nvSpPr>
        <p:spPr bwMode="auto">
          <a:xfrm>
            <a:off x="277813" y="1927225"/>
            <a:ext cx="4968875" cy="3416300"/>
          </a:xfrm>
          <a:prstGeom prst="rect">
            <a:avLst/>
          </a:prstGeom>
          <a:noFill/>
          <a:ln w="9525">
            <a:noFill/>
            <a:miter lim="800000"/>
            <a:headEnd/>
            <a:tailEnd/>
          </a:ln>
        </p:spPr>
        <p:txBody>
          <a:bodyPr>
            <a:spAutoFit/>
          </a:bodyPr>
          <a:lstStyle/>
          <a:p>
            <a:r>
              <a:rPr lang="en-GB"/>
              <a:t>Meeting the UK offshore target will need an estimated £75 billion capital investment</a:t>
            </a:r>
          </a:p>
          <a:p>
            <a:endParaRPr lang="en-GB"/>
          </a:p>
          <a:p>
            <a:r>
              <a:rPr lang="en-GB"/>
              <a:t>Opportunity for generating UK economic             benefit and green jobs</a:t>
            </a:r>
          </a:p>
          <a:p>
            <a:endParaRPr lang="en-GB"/>
          </a:p>
          <a:p>
            <a:r>
              <a:rPr lang="en-GB"/>
              <a:t>Recognised that skills and facilities aren’t in place at the moment so cooperation and engagement with Continent needed</a:t>
            </a:r>
          </a:p>
          <a:p>
            <a:endParaRPr lang="en-GB"/>
          </a:p>
          <a:p>
            <a:r>
              <a:rPr lang="en-GB"/>
              <a:t>Major goal is to build a substantial UK offshore wind supply chain</a:t>
            </a:r>
          </a:p>
        </p:txBody>
      </p:sp>
      <p:pic>
        <p:nvPicPr>
          <p:cNvPr id="81922" name="Picture 13" descr="2981487365_b07bbfb2cb_b"/>
          <p:cNvPicPr>
            <a:picLocks noChangeAspect="1" noChangeArrowheads="1"/>
          </p:cNvPicPr>
          <p:nvPr/>
        </p:nvPicPr>
        <p:blipFill>
          <a:blip r:embed="rId3"/>
          <a:srcRect/>
          <a:stretch>
            <a:fillRect/>
          </a:stretch>
        </p:blipFill>
        <p:spPr bwMode="auto">
          <a:xfrm>
            <a:off x="5927725" y="1625600"/>
            <a:ext cx="3013075" cy="4516438"/>
          </a:xfrm>
          <a:prstGeom prst="rect">
            <a:avLst/>
          </a:prstGeom>
          <a:noFill/>
          <a:ln w="9525">
            <a:noFill/>
            <a:miter lim="800000"/>
            <a:headEnd/>
            <a:tailEnd/>
          </a:ln>
        </p:spPr>
      </p:pic>
      <p:sp>
        <p:nvSpPr>
          <p:cNvPr id="5" name="Title 1"/>
          <p:cNvSpPr txBox="1">
            <a:spLocks/>
          </p:cNvSpPr>
          <p:nvPr/>
        </p:nvSpPr>
        <p:spPr bwMode="auto">
          <a:xfrm>
            <a:off x="277813" y="333375"/>
            <a:ext cx="6215062" cy="879475"/>
          </a:xfrm>
          <a:prstGeom prst="rect">
            <a:avLst/>
          </a:prstGeom>
          <a:noFill/>
          <a:ln w="9525">
            <a:noFill/>
            <a:miter lim="800000"/>
            <a:headEnd/>
            <a:tailEnd/>
          </a:ln>
        </p:spPr>
        <p:txBody>
          <a:bodyPr anchor="ctr"/>
          <a:lstStyle/>
          <a:p>
            <a:pPr defTabSz="914400">
              <a:defRPr/>
            </a:pPr>
            <a:r>
              <a:rPr lang="en-GB" dirty="0">
                <a:ea typeface="ＭＳ Ｐゴシック" pitchFamily="-28" charset="-128"/>
                <a:cs typeface="+mn-cs"/>
              </a:rPr>
              <a:t>Maximising </a:t>
            </a:r>
            <a:r>
              <a:rPr lang="en-US" dirty="0">
                <a:ea typeface="+mj-ea"/>
                <a:cs typeface="Arial" charset="0"/>
              </a:rPr>
              <a:t>UK content</a:t>
            </a:r>
            <a:endParaRPr lang="en-GB" dirty="0">
              <a:ea typeface="ＭＳ Ｐゴシック" pitchFamily="-28" charset="-128"/>
              <a:cs typeface="+mn-cs"/>
            </a:endParaRPr>
          </a:p>
        </p:txBody>
      </p:sp>
      <p:pic>
        <p:nvPicPr>
          <p:cNvPr id="81924" name="Picture 2"/>
          <p:cNvPicPr>
            <a:picLocks noChangeAspect="1" noChangeArrowheads="1"/>
          </p:cNvPicPr>
          <p:nvPr/>
        </p:nvPicPr>
        <p:blipFill>
          <a:blip r:embed="rId4"/>
          <a:srcRect/>
          <a:stretch>
            <a:fillRect/>
          </a:stretch>
        </p:blipFill>
        <p:spPr bwMode="auto">
          <a:xfrm rot="-1300890">
            <a:off x="395288" y="3929063"/>
            <a:ext cx="8850312" cy="1147762"/>
          </a:xfrm>
          <a:prstGeom prst="rect">
            <a:avLst/>
          </a:prstGeom>
          <a:noFill/>
          <a:ln w="9525">
            <a:noFill/>
            <a:miter lim="800000"/>
            <a:headEnd/>
            <a:tailEnd/>
          </a:ln>
        </p:spPr>
      </p:pic>
      <p:pic>
        <p:nvPicPr>
          <p:cNvPr id="81925" name="Picture 2"/>
          <p:cNvPicPr>
            <a:picLocks noChangeAspect="1" noChangeArrowheads="1"/>
          </p:cNvPicPr>
          <p:nvPr/>
        </p:nvPicPr>
        <p:blipFill>
          <a:blip r:embed="rId5"/>
          <a:srcRect/>
          <a:stretch>
            <a:fillRect/>
          </a:stretch>
        </p:blipFill>
        <p:spPr bwMode="auto">
          <a:xfrm rot="-1282797">
            <a:off x="-96838" y="2633663"/>
            <a:ext cx="8843963" cy="1136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3"/>
          <p:cNvSpPr>
            <a:spLocks noChangeArrowheads="1"/>
          </p:cNvSpPr>
          <p:nvPr/>
        </p:nvSpPr>
        <p:spPr bwMode="auto">
          <a:xfrm>
            <a:off x="277813" y="1544638"/>
            <a:ext cx="6215062" cy="3785652"/>
          </a:xfrm>
          <a:prstGeom prst="rect">
            <a:avLst/>
          </a:prstGeom>
          <a:noFill/>
          <a:ln w="9525">
            <a:noFill/>
            <a:miter lim="800000"/>
            <a:headEnd/>
            <a:tailEnd/>
          </a:ln>
        </p:spPr>
        <p:txBody>
          <a:bodyPr>
            <a:spAutoFit/>
          </a:bodyPr>
          <a:lstStyle/>
          <a:p>
            <a:pPr marL="342900" indent="-342900">
              <a:buFont typeface="Arial" charset="0"/>
              <a:buChar char="•"/>
            </a:pPr>
            <a:r>
              <a:rPr lang="en-GB" sz="1600" dirty="0"/>
              <a:t>UK has a built a world-class market</a:t>
            </a:r>
          </a:p>
          <a:p>
            <a:pPr marL="342900" indent="-342900">
              <a:buFont typeface="Arial" charset="0"/>
              <a:buChar char="•"/>
            </a:pPr>
            <a:endParaRPr lang="en-GB" sz="1600" dirty="0"/>
          </a:p>
          <a:p>
            <a:pPr marL="342900" indent="-342900">
              <a:buFont typeface="Arial" charset="0"/>
              <a:buChar char="•"/>
            </a:pPr>
            <a:r>
              <a:rPr lang="en-GB" sz="1600" dirty="0"/>
              <a:t>Now attracting world class industry leaders to base themselves here and government is leading this process</a:t>
            </a:r>
          </a:p>
          <a:p>
            <a:pPr marL="342900" indent="-342900"/>
            <a:endParaRPr lang="en-GB" sz="1600" dirty="0"/>
          </a:p>
          <a:p>
            <a:pPr marL="342900" indent="-342900">
              <a:buFont typeface="Arial" charset="0"/>
              <a:buChar char="•"/>
            </a:pPr>
            <a:r>
              <a:rPr lang="en-GB" sz="1600" dirty="0"/>
              <a:t>Has already allocated large multi-million grants to key manufacturers including Siemens, </a:t>
            </a:r>
            <a:r>
              <a:rPr lang="en-GB" sz="1600" dirty="0" err="1"/>
              <a:t>Vestas</a:t>
            </a:r>
            <a:r>
              <a:rPr lang="en-GB" sz="1600" dirty="0"/>
              <a:t>, Mitsubishi, Clipper, </a:t>
            </a:r>
            <a:r>
              <a:rPr lang="en-GB" sz="1600" dirty="0" err="1"/>
              <a:t>BiFab</a:t>
            </a:r>
            <a:r>
              <a:rPr lang="en-GB" sz="1600" dirty="0"/>
              <a:t> and TAG (Tees Alliance Group)</a:t>
            </a:r>
          </a:p>
          <a:p>
            <a:pPr marL="342900" indent="-342900">
              <a:buFont typeface="Arial" charset="0"/>
              <a:buChar char="•"/>
            </a:pPr>
            <a:endParaRPr lang="en-GB" sz="1600" dirty="0"/>
          </a:p>
          <a:p>
            <a:pPr marL="342900" indent="-342900">
              <a:buFont typeface="Arial" charset="0"/>
              <a:buChar char="•"/>
            </a:pPr>
            <a:r>
              <a:rPr lang="en-GB" sz="1600" dirty="0"/>
              <a:t>Building up world class testing and R&amp;D facilities e.g. £30m supporting a drive train test rig in the North East</a:t>
            </a:r>
          </a:p>
          <a:p>
            <a:pPr marL="342900" indent="-342900">
              <a:buFont typeface="Arial" charset="0"/>
              <a:buChar char="•"/>
            </a:pPr>
            <a:endParaRPr lang="en-GB" sz="1600" dirty="0"/>
          </a:p>
          <a:p>
            <a:pPr marL="342900" indent="-342900">
              <a:buFont typeface="Arial" charset="0"/>
              <a:buChar char="•"/>
            </a:pPr>
            <a:r>
              <a:rPr lang="en-GB" sz="1600" dirty="0"/>
              <a:t>Carbon Trust’s Offshore Wind Accelerator programme which is developing innovations in foundations, access systems, wake effects and electrical systems</a:t>
            </a:r>
          </a:p>
        </p:txBody>
      </p:sp>
      <p:sp>
        <p:nvSpPr>
          <p:cNvPr id="5" name="Title 1"/>
          <p:cNvSpPr txBox="1">
            <a:spLocks/>
          </p:cNvSpPr>
          <p:nvPr/>
        </p:nvSpPr>
        <p:spPr bwMode="auto">
          <a:xfrm>
            <a:off x="277813" y="333375"/>
            <a:ext cx="6215062" cy="879475"/>
          </a:xfrm>
          <a:prstGeom prst="rect">
            <a:avLst/>
          </a:prstGeom>
          <a:noFill/>
          <a:ln w="9525">
            <a:noFill/>
            <a:miter lim="800000"/>
            <a:headEnd/>
            <a:tailEnd/>
          </a:ln>
        </p:spPr>
        <p:txBody>
          <a:bodyPr anchor="ctr"/>
          <a:lstStyle/>
          <a:p>
            <a:pPr defTabSz="914400">
              <a:defRPr/>
            </a:pPr>
            <a:r>
              <a:rPr lang="en-GB" dirty="0">
                <a:ea typeface="ＭＳ Ｐゴシック" pitchFamily="-28" charset="-128"/>
                <a:cs typeface="+mn-cs"/>
              </a:rPr>
              <a:t>Backing words with action</a:t>
            </a:r>
            <a:endParaRPr lang="en-US" dirty="0">
              <a:ea typeface="+mj-ea"/>
              <a:cs typeface="Arial" charset="0"/>
            </a:endParaRPr>
          </a:p>
        </p:txBody>
      </p:sp>
      <p:pic>
        <p:nvPicPr>
          <p:cNvPr id="7" name="Picture 2"/>
          <p:cNvPicPr>
            <a:picLocks noChangeAspect="1" noChangeArrowheads="1"/>
          </p:cNvPicPr>
          <p:nvPr/>
        </p:nvPicPr>
        <p:blipFill>
          <a:blip r:embed="rId3"/>
          <a:srcRect/>
          <a:stretch>
            <a:fillRect/>
          </a:stretch>
        </p:blipFill>
        <p:spPr bwMode="auto">
          <a:xfrm>
            <a:off x="6656388" y="1714500"/>
            <a:ext cx="2201862" cy="39576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277813" y="333375"/>
            <a:ext cx="6215062" cy="879475"/>
          </a:xfrm>
          <a:prstGeom prst="rect">
            <a:avLst/>
          </a:prstGeom>
          <a:noFill/>
          <a:ln w="9525">
            <a:noFill/>
            <a:miter lim="800000"/>
            <a:headEnd/>
            <a:tailEnd/>
          </a:ln>
        </p:spPr>
        <p:txBody>
          <a:bodyPr anchor="ctr"/>
          <a:lstStyle/>
          <a:p>
            <a:pPr defTabSz="914400">
              <a:defRPr/>
            </a:pPr>
            <a:r>
              <a:rPr lang="en-GB" dirty="0">
                <a:ea typeface="ＭＳ Ｐゴシック" pitchFamily="-28" charset="-128"/>
                <a:cs typeface="+mn-cs"/>
              </a:rPr>
              <a:t>UK Supply Chain Capability</a:t>
            </a:r>
            <a:endParaRPr lang="en-US" dirty="0">
              <a:ea typeface="+mj-ea"/>
              <a:cs typeface="Arial" charset="0"/>
            </a:endParaRPr>
          </a:p>
        </p:txBody>
      </p:sp>
      <p:pic>
        <p:nvPicPr>
          <p:cNvPr id="86018" name="Picture 2"/>
          <p:cNvPicPr>
            <a:picLocks noChangeAspect="1" noChangeArrowheads="1"/>
          </p:cNvPicPr>
          <p:nvPr/>
        </p:nvPicPr>
        <p:blipFill>
          <a:blip r:embed="rId2"/>
          <a:srcRect/>
          <a:stretch>
            <a:fillRect/>
          </a:stretch>
        </p:blipFill>
        <p:spPr bwMode="auto">
          <a:xfrm>
            <a:off x="330200" y="2795588"/>
            <a:ext cx="8483600" cy="3598862"/>
          </a:xfrm>
          <a:prstGeom prst="rect">
            <a:avLst/>
          </a:prstGeom>
          <a:noFill/>
          <a:ln w="9525">
            <a:noFill/>
            <a:miter lim="800000"/>
            <a:headEnd/>
            <a:tailEnd/>
          </a:ln>
        </p:spPr>
      </p:pic>
      <p:sp>
        <p:nvSpPr>
          <p:cNvPr id="86019" name="TextBox 7"/>
          <p:cNvSpPr txBox="1">
            <a:spLocks noChangeArrowheads="1"/>
          </p:cNvSpPr>
          <p:nvPr/>
        </p:nvSpPr>
        <p:spPr bwMode="auto">
          <a:xfrm>
            <a:off x="377825" y="1631950"/>
            <a:ext cx="7775575" cy="954088"/>
          </a:xfrm>
          <a:prstGeom prst="rect">
            <a:avLst/>
          </a:prstGeom>
          <a:noFill/>
          <a:ln w="9525">
            <a:noFill/>
            <a:miter lim="800000"/>
            <a:headEnd/>
            <a:tailEnd/>
          </a:ln>
        </p:spPr>
        <p:txBody>
          <a:bodyPr wrap="none">
            <a:spAutoFit/>
          </a:bodyPr>
          <a:lstStyle/>
          <a:p>
            <a:pPr>
              <a:buFont typeface="Arial" charset="0"/>
              <a:buChar char="•"/>
            </a:pPr>
            <a:r>
              <a:rPr lang="en-GB"/>
              <a:t> The UK has  </a:t>
            </a:r>
            <a:r>
              <a:rPr lang="en-GB" sz="2000"/>
              <a:t>hundreds</a:t>
            </a:r>
            <a:r>
              <a:rPr lang="en-GB"/>
              <a:t> of companies experienced in the wind industry.   </a:t>
            </a:r>
          </a:p>
          <a:p>
            <a:pPr>
              <a:buFont typeface="Arial" charset="0"/>
              <a:buChar char="•"/>
            </a:pPr>
            <a:r>
              <a:rPr lang="en-GB"/>
              <a:t> The UK has the world largest offshore installation experience.</a:t>
            </a:r>
          </a:p>
          <a:p>
            <a:pPr>
              <a:buFont typeface="Arial" charset="0"/>
              <a:buChar char="•"/>
            </a:pPr>
            <a:r>
              <a:rPr lang="en-GB"/>
              <a:t>  Some examples of UK capability: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277813" y="333375"/>
            <a:ext cx="6215062" cy="879475"/>
          </a:xfrm>
          <a:prstGeom prst="rect">
            <a:avLst/>
          </a:prstGeom>
          <a:noFill/>
          <a:ln w="9525">
            <a:noFill/>
            <a:miter lim="800000"/>
            <a:headEnd/>
            <a:tailEnd/>
          </a:ln>
        </p:spPr>
        <p:txBody>
          <a:bodyPr anchor="ctr"/>
          <a:lstStyle/>
          <a:p>
            <a:pPr defTabSz="914400">
              <a:defRPr/>
            </a:pPr>
            <a:r>
              <a:rPr lang="en-GB" dirty="0">
                <a:ea typeface="ＭＳ Ｐゴシック" pitchFamily="-28" charset="-128"/>
                <a:cs typeface="+mn-cs"/>
              </a:rPr>
              <a:t>UK Supply Chain Capability</a:t>
            </a:r>
            <a:endParaRPr lang="en-US" dirty="0">
              <a:ea typeface="+mj-ea"/>
              <a:cs typeface="Arial" charset="0"/>
            </a:endParaRPr>
          </a:p>
        </p:txBody>
      </p:sp>
      <p:pic>
        <p:nvPicPr>
          <p:cNvPr id="87042" name="Picture 2"/>
          <p:cNvPicPr>
            <a:picLocks noChangeAspect="1" noChangeArrowheads="1"/>
          </p:cNvPicPr>
          <p:nvPr/>
        </p:nvPicPr>
        <p:blipFill>
          <a:blip r:embed="rId2"/>
          <a:srcRect/>
          <a:stretch>
            <a:fillRect/>
          </a:stretch>
        </p:blipFill>
        <p:spPr bwMode="auto">
          <a:xfrm>
            <a:off x="330200" y="2795588"/>
            <a:ext cx="8483600" cy="3598862"/>
          </a:xfrm>
          <a:prstGeom prst="rect">
            <a:avLst/>
          </a:prstGeom>
          <a:noFill/>
          <a:ln w="9525">
            <a:noFill/>
            <a:miter lim="800000"/>
            <a:headEnd/>
            <a:tailEnd/>
          </a:ln>
        </p:spPr>
      </p:pic>
      <p:sp>
        <p:nvSpPr>
          <p:cNvPr id="87043" name="TextBox 7"/>
          <p:cNvSpPr txBox="1">
            <a:spLocks noChangeArrowheads="1"/>
          </p:cNvSpPr>
          <p:nvPr/>
        </p:nvSpPr>
        <p:spPr bwMode="auto">
          <a:xfrm>
            <a:off x="377825" y="1631950"/>
            <a:ext cx="7775575" cy="954088"/>
          </a:xfrm>
          <a:prstGeom prst="rect">
            <a:avLst/>
          </a:prstGeom>
          <a:noFill/>
          <a:ln w="9525">
            <a:noFill/>
            <a:miter lim="800000"/>
            <a:headEnd/>
            <a:tailEnd/>
          </a:ln>
        </p:spPr>
        <p:txBody>
          <a:bodyPr wrap="none">
            <a:spAutoFit/>
          </a:bodyPr>
          <a:lstStyle/>
          <a:p>
            <a:pPr>
              <a:buFont typeface="Arial" charset="0"/>
              <a:buChar char="•"/>
            </a:pPr>
            <a:r>
              <a:rPr lang="en-GB"/>
              <a:t> The UK has  </a:t>
            </a:r>
            <a:r>
              <a:rPr lang="en-GB" sz="2000"/>
              <a:t>hundreds</a:t>
            </a:r>
            <a:r>
              <a:rPr lang="en-GB"/>
              <a:t> of companies experienced in the wind industry.   </a:t>
            </a:r>
          </a:p>
          <a:p>
            <a:pPr>
              <a:buFont typeface="Arial" charset="0"/>
              <a:buChar char="•"/>
            </a:pPr>
            <a:r>
              <a:rPr lang="en-GB"/>
              <a:t> The UK has the world largest offshore installation experience.</a:t>
            </a:r>
          </a:p>
          <a:p>
            <a:pPr>
              <a:buFont typeface="Arial" charset="0"/>
              <a:buChar char="•"/>
            </a:pPr>
            <a:r>
              <a:rPr lang="en-GB"/>
              <a:t>  Some examples of UK capability:</a:t>
            </a:r>
          </a:p>
        </p:txBody>
      </p:sp>
      <p:pic>
        <p:nvPicPr>
          <p:cNvPr id="87044" name="Picture 3"/>
          <p:cNvPicPr>
            <a:picLocks noChangeAspect="1" noChangeArrowheads="1"/>
          </p:cNvPicPr>
          <p:nvPr/>
        </p:nvPicPr>
        <p:blipFill>
          <a:blip r:embed="rId3"/>
          <a:srcRect/>
          <a:stretch>
            <a:fillRect/>
          </a:stretch>
        </p:blipFill>
        <p:spPr bwMode="auto">
          <a:xfrm>
            <a:off x="1597025" y="3906838"/>
            <a:ext cx="873125" cy="890587"/>
          </a:xfrm>
          <a:prstGeom prst="rect">
            <a:avLst/>
          </a:prstGeom>
          <a:noFill/>
          <a:ln w="9525">
            <a:noFill/>
            <a:miter lim="800000"/>
            <a:headEnd/>
            <a:tailEnd/>
          </a:ln>
        </p:spPr>
      </p:pic>
      <p:pic>
        <p:nvPicPr>
          <p:cNvPr id="87045" name="Picture 4"/>
          <p:cNvPicPr>
            <a:picLocks noChangeAspect="1" noChangeArrowheads="1"/>
          </p:cNvPicPr>
          <p:nvPr/>
        </p:nvPicPr>
        <p:blipFill>
          <a:blip r:embed="rId4"/>
          <a:srcRect/>
          <a:stretch>
            <a:fillRect/>
          </a:stretch>
        </p:blipFill>
        <p:spPr bwMode="auto">
          <a:xfrm>
            <a:off x="5273675" y="3852863"/>
            <a:ext cx="2438400" cy="568325"/>
          </a:xfrm>
          <a:prstGeom prst="rect">
            <a:avLst/>
          </a:prstGeom>
          <a:noFill/>
          <a:ln w="9525">
            <a:noFill/>
            <a:miter lim="800000"/>
            <a:headEnd/>
            <a:tailEnd/>
          </a:ln>
        </p:spPr>
      </p:pic>
      <p:pic>
        <p:nvPicPr>
          <p:cNvPr id="87046" name="Picture 6"/>
          <p:cNvPicPr>
            <a:picLocks noChangeAspect="1" noChangeArrowheads="1"/>
          </p:cNvPicPr>
          <p:nvPr/>
        </p:nvPicPr>
        <p:blipFill>
          <a:blip r:embed="rId5"/>
          <a:srcRect/>
          <a:stretch>
            <a:fillRect/>
          </a:stretch>
        </p:blipFill>
        <p:spPr bwMode="auto">
          <a:xfrm>
            <a:off x="5568950" y="4797425"/>
            <a:ext cx="1876425" cy="439738"/>
          </a:xfrm>
          <a:prstGeom prst="rect">
            <a:avLst/>
          </a:prstGeom>
          <a:noFill/>
          <a:ln w="9525">
            <a:noFill/>
            <a:miter lim="800000"/>
            <a:headEnd/>
            <a:tailEnd/>
          </a:ln>
        </p:spPr>
      </p:pic>
      <p:pic>
        <p:nvPicPr>
          <p:cNvPr id="87047" name="Picture 7"/>
          <p:cNvPicPr>
            <a:picLocks noChangeAspect="1" noChangeArrowheads="1"/>
          </p:cNvPicPr>
          <p:nvPr/>
        </p:nvPicPr>
        <p:blipFill>
          <a:blip r:embed="rId6"/>
          <a:srcRect/>
          <a:stretch>
            <a:fillRect/>
          </a:stretch>
        </p:blipFill>
        <p:spPr bwMode="auto">
          <a:xfrm>
            <a:off x="3641725" y="3713163"/>
            <a:ext cx="1381125" cy="800100"/>
          </a:xfrm>
          <a:prstGeom prst="rect">
            <a:avLst/>
          </a:prstGeom>
          <a:noFill/>
          <a:ln w="9525">
            <a:noFill/>
            <a:miter lim="800000"/>
            <a:headEnd/>
            <a:tailEnd/>
          </a:ln>
        </p:spPr>
      </p:pic>
      <p:pic>
        <p:nvPicPr>
          <p:cNvPr id="87048" name="Picture 2"/>
          <p:cNvPicPr>
            <a:picLocks noChangeAspect="1" noChangeArrowheads="1"/>
          </p:cNvPicPr>
          <p:nvPr/>
        </p:nvPicPr>
        <p:blipFill>
          <a:blip r:embed="rId7"/>
          <a:srcRect/>
          <a:stretch>
            <a:fillRect/>
          </a:stretch>
        </p:blipFill>
        <p:spPr bwMode="auto">
          <a:xfrm>
            <a:off x="2765425" y="4513263"/>
            <a:ext cx="1171575" cy="752475"/>
          </a:xfrm>
          <a:prstGeom prst="rect">
            <a:avLst/>
          </a:prstGeom>
          <a:noFill/>
          <a:ln w="9525">
            <a:noFill/>
            <a:miter lim="800000"/>
            <a:headEnd/>
            <a:tailEnd/>
          </a:ln>
        </p:spPr>
      </p:pic>
      <p:grpSp>
        <p:nvGrpSpPr>
          <p:cNvPr id="87049" name="Group 16"/>
          <p:cNvGrpSpPr>
            <a:grpSpLocks/>
          </p:cNvGrpSpPr>
          <p:nvPr/>
        </p:nvGrpSpPr>
        <p:grpSpPr bwMode="auto">
          <a:xfrm>
            <a:off x="1163638" y="2944813"/>
            <a:ext cx="7050087" cy="3001962"/>
            <a:chOff x="1301429" y="2795716"/>
            <a:chExt cx="7049762" cy="3000821"/>
          </a:xfrm>
        </p:grpSpPr>
        <p:sp>
          <p:nvSpPr>
            <p:cNvPr id="9" name="TextBox 8"/>
            <p:cNvSpPr txBox="1"/>
            <p:nvPr/>
          </p:nvSpPr>
          <p:spPr>
            <a:xfrm>
              <a:off x="1301429" y="2795716"/>
              <a:ext cx="7049762" cy="3000821"/>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p>
              <a:pPr>
                <a:defRPr/>
              </a:pPr>
              <a:r>
                <a:rPr lang="en-GB" sz="2100" dirty="0"/>
                <a:t>In addition manufacturers that have located or stated public intention to locate in UK include...</a:t>
              </a:r>
            </a:p>
            <a:p>
              <a:pPr>
                <a:defRPr/>
              </a:pPr>
              <a:endParaRPr lang="en-GB" dirty="0"/>
            </a:p>
            <a:p>
              <a:pPr>
                <a:defRPr/>
              </a:pPr>
              <a:endParaRPr lang="en-GB" dirty="0"/>
            </a:p>
            <a:p>
              <a:pPr>
                <a:defRPr/>
              </a:pPr>
              <a:endParaRPr lang="en-GB" dirty="0"/>
            </a:p>
            <a:p>
              <a:pPr>
                <a:defRPr/>
              </a:pPr>
              <a:endParaRPr lang="en-GB" dirty="0"/>
            </a:p>
            <a:p>
              <a:pPr>
                <a:defRPr/>
              </a:pPr>
              <a:endParaRPr lang="en-GB" dirty="0"/>
            </a:p>
            <a:p>
              <a:pPr>
                <a:defRPr/>
              </a:pPr>
              <a:endParaRPr lang="en-GB" dirty="0"/>
            </a:p>
            <a:p>
              <a:pPr>
                <a:defRPr/>
              </a:pPr>
              <a:endParaRPr lang="en-GB" dirty="0"/>
            </a:p>
            <a:p>
              <a:pPr>
                <a:defRPr/>
              </a:pPr>
              <a:r>
                <a:rPr lang="en-GB" sz="2100" dirty="0"/>
                <a:t>...with many others considering the UK.</a:t>
              </a:r>
            </a:p>
          </p:txBody>
        </p:sp>
        <p:pic>
          <p:nvPicPr>
            <p:cNvPr id="87051" name="Picture 3"/>
            <p:cNvPicPr>
              <a:picLocks noChangeAspect="1" noChangeArrowheads="1"/>
            </p:cNvPicPr>
            <p:nvPr/>
          </p:nvPicPr>
          <p:blipFill>
            <a:blip r:embed="rId3"/>
            <a:srcRect/>
            <a:stretch>
              <a:fillRect/>
            </a:stretch>
          </p:blipFill>
          <p:spPr bwMode="auto">
            <a:xfrm>
              <a:off x="1596640" y="3877972"/>
              <a:ext cx="873922" cy="891119"/>
            </a:xfrm>
            <a:prstGeom prst="rect">
              <a:avLst/>
            </a:prstGeom>
            <a:noFill/>
            <a:ln w="9525">
              <a:noFill/>
              <a:miter lim="800000"/>
              <a:headEnd/>
              <a:tailEnd/>
            </a:ln>
          </p:spPr>
        </p:pic>
        <p:pic>
          <p:nvPicPr>
            <p:cNvPr id="87052" name="Picture 4"/>
            <p:cNvPicPr>
              <a:picLocks noChangeAspect="1" noChangeArrowheads="1"/>
            </p:cNvPicPr>
            <p:nvPr/>
          </p:nvPicPr>
          <p:blipFill>
            <a:blip r:embed="rId4"/>
            <a:srcRect/>
            <a:stretch>
              <a:fillRect/>
            </a:stretch>
          </p:blipFill>
          <p:spPr bwMode="auto">
            <a:xfrm>
              <a:off x="5273484" y="3824256"/>
              <a:ext cx="2438782" cy="568597"/>
            </a:xfrm>
            <a:prstGeom prst="rect">
              <a:avLst/>
            </a:prstGeom>
            <a:noFill/>
            <a:ln w="9525">
              <a:noFill/>
              <a:miter lim="800000"/>
              <a:headEnd/>
              <a:tailEnd/>
            </a:ln>
          </p:spPr>
        </p:pic>
        <p:pic>
          <p:nvPicPr>
            <p:cNvPr id="87053" name="Picture 6"/>
            <p:cNvPicPr>
              <a:picLocks noChangeAspect="1" noChangeArrowheads="1"/>
            </p:cNvPicPr>
            <p:nvPr/>
          </p:nvPicPr>
          <p:blipFill>
            <a:blip r:embed="rId5"/>
            <a:srcRect/>
            <a:stretch>
              <a:fillRect/>
            </a:stretch>
          </p:blipFill>
          <p:spPr bwMode="auto">
            <a:xfrm>
              <a:off x="5568695" y="4769091"/>
              <a:ext cx="1876797" cy="439171"/>
            </a:xfrm>
            <a:prstGeom prst="rect">
              <a:avLst/>
            </a:prstGeom>
            <a:noFill/>
            <a:ln w="9525">
              <a:noFill/>
              <a:miter lim="800000"/>
              <a:headEnd/>
              <a:tailEnd/>
            </a:ln>
          </p:spPr>
        </p:pic>
        <p:pic>
          <p:nvPicPr>
            <p:cNvPr id="87054" name="Picture 7"/>
            <p:cNvPicPr>
              <a:picLocks noChangeAspect="1" noChangeArrowheads="1"/>
            </p:cNvPicPr>
            <p:nvPr/>
          </p:nvPicPr>
          <p:blipFill>
            <a:blip r:embed="rId6"/>
            <a:srcRect/>
            <a:stretch>
              <a:fillRect/>
            </a:stretch>
          </p:blipFill>
          <p:spPr bwMode="auto">
            <a:xfrm>
              <a:off x="3642137" y="3684691"/>
              <a:ext cx="1381125" cy="800100"/>
            </a:xfrm>
            <a:prstGeom prst="rect">
              <a:avLst/>
            </a:prstGeom>
            <a:noFill/>
            <a:ln w="9525">
              <a:noFill/>
              <a:miter lim="800000"/>
              <a:headEnd/>
              <a:tailEnd/>
            </a:ln>
          </p:spPr>
        </p:pic>
        <p:pic>
          <p:nvPicPr>
            <p:cNvPr id="87055" name="Picture 2"/>
            <p:cNvPicPr>
              <a:picLocks noChangeAspect="1" noChangeArrowheads="1"/>
            </p:cNvPicPr>
            <p:nvPr/>
          </p:nvPicPr>
          <p:blipFill>
            <a:blip r:embed="rId7"/>
            <a:srcRect/>
            <a:stretch>
              <a:fillRect/>
            </a:stretch>
          </p:blipFill>
          <p:spPr bwMode="auto">
            <a:xfrm>
              <a:off x="2765773" y="4484791"/>
              <a:ext cx="1171575" cy="75247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750"/>
            <a:ext cx="8229600" cy="6072188"/>
          </a:xfrm>
        </p:spPr>
        <p:txBody>
          <a:bodyPr/>
          <a:lstStyle/>
          <a:p>
            <a:r>
              <a:rPr lang="en-GB" smtClean="0">
                <a:solidFill>
                  <a:schemeClr val="tx1"/>
                </a:solidFill>
                <a:latin typeface="Arial" charset="0"/>
                <a:ea typeface="ＭＳ Ｐゴシック"/>
                <a:cs typeface="Arial" charset="0"/>
              </a:rPr>
              <a:t>DECC</a:t>
            </a:r>
          </a:p>
          <a:p>
            <a:pPr lvl="1"/>
            <a:r>
              <a:rPr lang="en-GB" sz="2000" smtClean="0">
                <a:latin typeface="Arial" charset="0"/>
                <a:ea typeface="ＭＳ Ｐゴシック"/>
                <a:cs typeface="Arial" charset="0"/>
              </a:rPr>
              <a:t>National Wind Turbine Test Centre</a:t>
            </a:r>
          </a:p>
          <a:p>
            <a:pPr lvl="1"/>
            <a:r>
              <a:rPr lang="en-GB" sz="2000" smtClean="0">
                <a:latin typeface="Arial" charset="0"/>
                <a:ea typeface="ＭＳ Ｐゴシック"/>
                <a:cs typeface="Arial" charset="0"/>
              </a:rPr>
              <a:t>Environmental Technology Fund (£30m+)</a:t>
            </a:r>
          </a:p>
          <a:p>
            <a:r>
              <a:rPr lang="en-GB" smtClean="0">
                <a:solidFill>
                  <a:schemeClr val="tx1"/>
                </a:solidFill>
                <a:latin typeface="Arial" charset="0"/>
                <a:ea typeface="ＭＳ Ｐゴシック"/>
                <a:cs typeface="Arial" charset="0"/>
              </a:rPr>
              <a:t>The Carbon Trust</a:t>
            </a:r>
          </a:p>
          <a:p>
            <a:pPr lvl="1"/>
            <a:r>
              <a:rPr lang="en-GB" sz="2000" smtClean="0">
                <a:latin typeface="Arial" charset="0"/>
                <a:ea typeface="ＭＳ Ｐゴシック"/>
                <a:cs typeface="Arial" charset="0"/>
              </a:rPr>
              <a:t>Offshore Wind Accelerator (£50m+)</a:t>
            </a:r>
            <a:br>
              <a:rPr lang="en-GB" sz="2000" smtClean="0">
                <a:latin typeface="Arial" charset="0"/>
                <a:ea typeface="ＭＳ Ｐゴシック"/>
                <a:cs typeface="Arial" charset="0"/>
              </a:rPr>
            </a:br>
            <a:r>
              <a:rPr lang="en-GB" sz="2000" smtClean="0">
                <a:latin typeface="Arial" charset="0"/>
                <a:ea typeface="ＭＳ Ｐゴシック"/>
                <a:cs typeface="Arial" charset="0"/>
              </a:rPr>
              <a:t/>
            </a:r>
            <a:br>
              <a:rPr lang="en-GB" sz="2000" smtClean="0">
                <a:latin typeface="Arial" charset="0"/>
                <a:ea typeface="ＭＳ Ｐゴシック"/>
                <a:cs typeface="Arial" charset="0"/>
              </a:rPr>
            </a:br>
            <a:r>
              <a:rPr lang="en-GB" sz="2000" smtClean="0">
                <a:latin typeface="Arial" charset="0"/>
                <a:ea typeface="ＭＳ Ｐゴシック"/>
                <a:cs typeface="Arial" charset="0"/>
              </a:rPr>
              <a:t/>
            </a:r>
            <a:br>
              <a:rPr lang="en-GB" sz="2000" smtClean="0">
                <a:latin typeface="Arial" charset="0"/>
                <a:ea typeface="ＭＳ Ｐゴシック"/>
                <a:cs typeface="Arial" charset="0"/>
              </a:rPr>
            </a:br>
            <a:r>
              <a:rPr lang="en-GB" sz="2000" smtClean="0">
                <a:latin typeface="Arial" charset="0"/>
                <a:ea typeface="ＭＳ Ｐゴシック"/>
                <a:cs typeface="Arial" charset="0"/>
              </a:rPr>
              <a:t/>
            </a:r>
            <a:br>
              <a:rPr lang="en-GB" sz="2000" smtClean="0">
                <a:latin typeface="Arial" charset="0"/>
                <a:ea typeface="ＭＳ Ｐゴシック"/>
                <a:cs typeface="Arial" charset="0"/>
              </a:rPr>
            </a:br>
            <a:endParaRPr lang="en-GB" sz="2000" smtClean="0">
              <a:latin typeface="Arial" charset="0"/>
              <a:ea typeface="ＭＳ Ｐゴシック"/>
              <a:cs typeface="Arial" charset="0"/>
            </a:endParaRPr>
          </a:p>
          <a:p>
            <a:r>
              <a:rPr lang="en-GB" smtClean="0">
                <a:solidFill>
                  <a:schemeClr val="tx1"/>
                </a:solidFill>
                <a:latin typeface="Arial" charset="0"/>
                <a:ea typeface="ＭＳ Ｐゴシック"/>
                <a:cs typeface="Arial" charset="0"/>
              </a:rPr>
              <a:t>Energy Technologies Institute</a:t>
            </a:r>
          </a:p>
          <a:p>
            <a:pPr lvl="1"/>
            <a:r>
              <a:rPr lang="en-GB" sz="2000" smtClean="0">
                <a:latin typeface="Arial" charset="0"/>
                <a:ea typeface="ＭＳ Ｐゴシック"/>
                <a:cs typeface="Arial" charset="0"/>
              </a:rPr>
              <a:t>3-4 wind turbine designs (£10m phase 1)</a:t>
            </a:r>
          </a:p>
          <a:p>
            <a:pPr lvl="1"/>
            <a:r>
              <a:rPr lang="en-GB" sz="2000" smtClean="0">
                <a:latin typeface="Arial" charset="0"/>
                <a:ea typeface="ＭＳ Ｐゴシック"/>
                <a:cs typeface="Arial" charset="0"/>
              </a:rPr>
              <a:t>Condition monitoring (£5m)</a:t>
            </a:r>
          </a:p>
          <a:p>
            <a:endParaRPr lang="en-GB" smtClean="0">
              <a:solidFill>
                <a:schemeClr val="tx1"/>
              </a:solidFill>
              <a:latin typeface="Arial" charset="0"/>
              <a:ea typeface="ＭＳ Ｐゴシック"/>
              <a:cs typeface="Arial" charset="0"/>
            </a:endParaRPr>
          </a:p>
        </p:txBody>
      </p:sp>
      <p:pic>
        <p:nvPicPr>
          <p:cNvPr id="5122" name="Picture 2" descr="Energy Technologies Institute logo"/>
          <p:cNvPicPr>
            <a:picLocks noChangeAspect="1" noChangeArrowheads="1"/>
          </p:cNvPicPr>
          <p:nvPr/>
        </p:nvPicPr>
        <p:blipFill>
          <a:blip r:embed="rId3"/>
          <a:srcRect/>
          <a:stretch>
            <a:fillRect/>
          </a:stretch>
        </p:blipFill>
        <p:spPr bwMode="auto">
          <a:xfrm>
            <a:off x="4071938" y="5797550"/>
            <a:ext cx="1143000" cy="901700"/>
          </a:xfrm>
          <a:prstGeom prst="rect">
            <a:avLst/>
          </a:prstGeom>
          <a:noFill/>
          <a:ln w="9525">
            <a:noFill/>
            <a:miter lim="800000"/>
            <a:headEnd/>
            <a:tailEnd/>
          </a:ln>
        </p:spPr>
      </p:pic>
      <p:pic>
        <p:nvPicPr>
          <p:cNvPr id="6" name="Picture 2" descr="http://www.energyspectrumuk.com/img/carbon_trust.jpg"/>
          <p:cNvPicPr>
            <a:picLocks noChangeAspect="1" noChangeArrowheads="1"/>
          </p:cNvPicPr>
          <p:nvPr/>
        </p:nvPicPr>
        <p:blipFill>
          <a:blip r:embed="rId4"/>
          <a:srcRect/>
          <a:stretch>
            <a:fillRect/>
          </a:stretch>
        </p:blipFill>
        <p:spPr bwMode="auto">
          <a:xfrm>
            <a:off x="2643188" y="5849938"/>
            <a:ext cx="1230312" cy="865187"/>
          </a:xfrm>
          <a:prstGeom prst="rect">
            <a:avLst/>
          </a:prstGeom>
          <a:noFill/>
          <a:ln w="9525">
            <a:noFill/>
            <a:miter lim="800000"/>
            <a:headEnd/>
            <a:tailEnd/>
          </a:ln>
        </p:spPr>
      </p:pic>
      <p:pic>
        <p:nvPicPr>
          <p:cNvPr id="7" name="Picture 6" descr="DECC_ORED_OUTLINE.jpg"/>
          <p:cNvPicPr>
            <a:picLocks noChangeAspect="1"/>
          </p:cNvPicPr>
          <p:nvPr/>
        </p:nvPicPr>
        <p:blipFill>
          <a:blip r:embed="rId5"/>
          <a:srcRect/>
          <a:stretch>
            <a:fillRect/>
          </a:stretch>
        </p:blipFill>
        <p:spPr bwMode="auto">
          <a:xfrm>
            <a:off x="1000125" y="5938838"/>
            <a:ext cx="1428750" cy="619125"/>
          </a:xfrm>
          <a:prstGeom prst="rect">
            <a:avLst/>
          </a:prstGeom>
          <a:noFill/>
          <a:ln w="9525">
            <a:noFill/>
            <a:miter lim="800000"/>
            <a:headEnd/>
            <a:tailEnd/>
          </a:ln>
        </p:spPr>
      </p:pic>
      <p:pic>
        <p:nvPicPr>
          <p:cNvPr id="1026" name="Picture 2"/>
          <p:cNvPicPr>
            <a:picLocks noChangeAspect="1" noChangeArrowheads="1"/>
          </p:cNvPicPr>
          <p:nvPr/>
        </p:nvPicPr>
        <p:blipFill>
          <a:blip r:embed="rId6"/>
          <a:srcRect/>
          <a:stretch>
            <a:fillRect/>
          </a:stretch>
        </p:blipFill>
        <p:spPr bwMode="auto">
          <a:xfrm>
            <a:off x="6786563" y="1714500"/>
            <a:ext cx="2071687" cy="3722688"/>
          </a:xfrm>
          <a:prstGeom prst="rect">
            <a:avLst/>
          </a:prstGeom>
          <a:noFill/>
          <a:ln w="9525">
            <a:noFill/>
            <a:miter lim="800000"/>
            <a:headEnd/>
            <a:tailEnd/>
          </a:ln>
        </p:spPr>
      </p:pic>
      <p:sp>
        <p:nvSpPr>
          <p:cNvPr id="88071" name="Slide Number Placeholder 3"/>
          <p:cNvSpPr>
            <a:spLocks noGrp="1"/>
          </p:cNvSpPr>
          <p:nvPr>
            <p:ph type="sldNum" sz="quarter" idx="12"/>
          </p:nvPr>
        </p:nvSpPr>
        <p:spPr bwMode="auto">
          <a:xfrm>
            <a:off x="7081838" y="6564313"/>
            <a:ext cx="2133600" cy="365125"/>
          </a:xfrm>
          <a:noFill/>
          <a:ln>
            <a:miter lim="800000"/>
            <a:headEnd/>
            <a:tailEnd/>
          </a:ln>
        </p:spPr>
        <p:txBody>
          <a:bodyPr/>
          <a:lstStyle/>
          <a:p>
            <a:fld id="{7902B9F1-7972-4AA7-BB1C-D48D6FF41525}" type="slidenum">
              <a:rPr lang="en-US">
                <a:latin typeface="Calibri" pitchFamily="34" charset="0"/>
                <a:ea typeface="ＭＳ Ｐゴシック"/>
                <a:cs typeface="ＭＳ Ｐゴシック"/>
              </a:rPr>
              <a:pPr/>
              <a:t>16</a:t>
            </a:fld>
            <a:endParaRPr lang="en-US">
              <a:latin typeface="Calibri" pitchFamily="34" charset="0"/>
              <a:ea typeface="ＭＳ Ｐゴシック"/>
              <a:cs typeface="ＭＳ Ｐゴシック"/>
            </a:endParaRPr>
          </a:p>
        </p:txBody>
      </p:sp>
      <p:pic>
        <p:nvPicPr>
          <p:cNvPr id="11" name="Picture 1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214438" y="3924300"/>
            <a:ext cx="1296987" cy="585788"/>
          </a:xfrm>
          <a:prstGeom prst="rect">
            <a:avLst/>
          </a:prstGeom>
          <a:noFill/>
          <a:ln w="9525">
            <a:noFill/>
            <a:miter lim="800000"/>
            <a:headEnd/>
            <a:tailEnd/>
          </a:ln>
        </p:spPr>
      </p:pic>
      <p:pic>
        <p:nvPicPr>
          <p:cNvPr id="12" name="Picture 13" descr="DONG Energy logo"/>
          <p:cNvPicPr>
            <a:picLocks noChangeAspect="1" noChangeArrowheads="1"/>
          </p:cNvPicPr>
          <p:nvPr/>
        </p:nvPicPr>
        <p:blipFill>
          <a:blip r:embed="rId8"/>
          <a:srcRect/>
          <a:stretch>
            <a:fillRect/>
          </a:stretch>
        </p:blipFill>
        <p:spPr bwMode="auto">
          <a:xfrm>
            <a:off x="3197225" y="3476625"/>
            <a:ext cx="1152525" cy="365125"/>
          </a:xfrm>
          <a:prstGeom prst="rect">
            <a:avLst/>
          </a:prstGeom>
          <a:noFill/>
          <a:ln w="9525">
            <a:noFill/>
            <a:miter lim="800000"/>
            <a:headEnd/>
            <a:tailEnd/>
          </a:ln>
        </p:spPr>
      </p:pic>
      <p:pic>
        <p:nvPicPr>
          <p:cNvPr id="13" name="Picture 14" descr="RWE_UK_Logo_4C_P_M"/>
          <p:cNvPicPr>
            <a:picLocks noChangeAspect="1" noChangeArrowheads="1"/>
          </p:cNvPicPr>
          <p:nvPr/>
        </p:nvPicPr>
        <p:blipFill>
          <a:blip r:embed="rId9"/>
          <a:srcRect/>
          <a:stretch>
            <a:fillRect/>
          </a:stretch>
        </p:blipFill>
        <p:spPr bwMode="auto">
          <a:xfrm>
            <a:off x="2590800" y="4125913"/>
            <a:ext cx="958850" cy="484187"/>
          </a:xfrm>
          <a:prstGeom prst="rect">
            <a:avLst/>
          </a:prstGeom>
          <a:noFill/>
          <a:ln w="9525">
            <a:noFill/>
            <a:miter lim="800000"/>
            <a:headEnd/>
            <a:tailEnd/>
          </a:ln>
        </p:spPr>
      </p:pic>
      <p:pic>
        <p:nvPicPr>
          <p:cNvPr id="14" name="Picture 15" descr="AIRTRICITY Logo"/>
          <p:cNvPicPr>
            <a:picLocks noChangeAspect="1" noChangeArrowheads="1"/>
          </p:cNvPicPr>
          <p:nvPr/>
        </p:nvPicPr>
        <p:blipFill>
          <a:blip r:embed="rId10"/>
          <a:srcRect/>
          <a:stretch>
            <a:fillRect/>
          </a:stretch>
        </p:blipFill>
        <p:spPr bwMode="auto">
          <a:xfrm>
            <a:off x="1597025" y="3429000"/>
            <a:ext cx="1382713" cy="427038"/>
          </a:xfrm>
          <a:prstGeom prst="rect">
            <a:avLst/>
          </a:prstGeom>
          <a:noFill/>
          <a:ln w="9525">
            <a:noFill/>
            <a:miter lim="800000"/>
            <a:headEnd/>
            <a:tailEnd/>
          </a:ln>
        </p:spPr>
      </p:pic>
      <p:pic>
        <p:nvPicPr>
          <p:cNvPr id="15" name="Picture 18" descr="statoil_horizontal small logo"/>
          <p:cNvPicPr>
            <a:picLocks noChangeAspect="1" noChangeArrowheads="1"/>
          </p:cNvPicPr>
          <p:nvPr/>
        </p:nvPicPr>
        <p:blipFill>
          <a:blip r:embed="rId11"/>
          <a:srcRect/>
          <a:stretch>
            <a:fillRect/>
          </a:stretch>
        </p:blipFill>
        <p:spPr bwMode="auto">
          <a:xfrm>
            <a:off x="3773488" y="3910013"/>
            <a:ext cx="1512887" cy="715962"/>
          </a:xfrm>
          <a:prstGeom prst="rect">
            <a:avLst/>
          </a:prstGeom>
          <a:noFill/>
          <a:ln w="9525">
            <a:noFill/>
            <a:miter lim="800000"/>
            <a:headEnd/>
            <a:tailEnd/>
          </a:ln>
        </p:spPr>
      </p:pic>
      <p:sp>
        <p:nvSpPr>
          <p:cNvPr id="17" name="Title 1"/>
          <p:cNvSpPr txBox="1">
            <a:spLocks/>
          </p:cNvSpPr>
          <p:nvPr/>
        </p:nvSpPr>
        <p:spPr bwMode="auto">
          <a:xfrm>
            <a:off x="254000" y="347663"/>
            <a:ext cx="6215063" cy="866775"/>
          </a:xfrm>
          <a:prstGeom prst="rect">
            <a:avLst/>
          </a:prstGeom>
          <a:noFill/>
          <a:ln w="9525">
            <a:noFill/>
            <a:miter lim="800000"/>
            <a:headEnd/>
            <a:tailEnd/>
          </a:ln>
        </p:spPr>
        <p:txBody>
          <a:bodyPr anchor="ctr"/>
          <a:lstStyle/>
          <a:p>
            <a:pPr defTabSz="914400">
              <a:defRPr/>
            </a:pPr>
            <a:r>
              <a:rPr lang="en-GB" dirty="0">
                <a:ea typeface="+mj-ea"/>
                <a:cs typeface="Arial" charset="0"/>
              </a:rPr>
              <a:t>Innovation Support</a:t>
            </a:r>
            <a:endParaRPr lang="en-US" dirty="0">
              <a:ea typeface="+mj-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fade">
                                      <p:cBhvr>
                                        <p:cTn id="13" dur="1000"/>
                                        <p:tgtEl>
                                          <p:spTgt spid="5122"/>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childTnLst>
                                </p:cTn>
                              </p:par>
                              <p:par>
                                <p:cTn id="40" presetID="10"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childTnLst>
                                </p:cTn>
                              </p:par>
                              <p:par>
                                <p:cTn id="43" presetID="10"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childTnLst>
                                </p:cTn>
                              </p:par>
                              <p:par>
                                <p:cTn id="46" presetID="10"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fade">
                                      <p:cBhvr>
                                        <p:cTn id="53" dur="1000"/>
                                        <p:tgtEl>
                                          <p:spTgt spid="3">
                                            <p:txEl>
                                              <p:pRg st="5" end="5"/>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Effect transition="in" filter="fade">
                                      <p:cBhvr>
                                        <p:cTn id="5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Content Placeholder 2"/>
          <p:cNvSpPr>
            <a:spLocks noGrp="1"/>
          </p:cNvSpPr>
          <p:nvPr>
            <p:ph idx="1"/>
          </p:nvPr>
        </p:nvSpPr>
        <p:spPr>
          <a:xfrm>
            <a:off x="457200" y="1428750"/>
            <a:ext cx="8229600" cy="6072188"/>
          </a:xfrm>
        </p:spPr>
        <p:txBody>
          <a:bodyPr/>
          <a:lstStyle/>
          <a:p>
            <a:r>
              <a:rPr lang="en-GB" smtClean="0">
                <a:solidFill>
                  <a:schemeClr val="tx1"/>
                </a:solidFill>
                <a:latin typeface="Arial" charset="0"/>
                <a:ea typeface="ＭＳ Ｐゴシック"/>
                <a:cs typeface="Arial" charset="0"/>
              </a:rPr>
              <a:t>The Crown Estate</a:t>
            </a:r>
          </a:p>
          <a:p>
            <a:pPr lvl="1"/>
            <a:r>
              <a:rPr lang="en-GB" sz="2000" smtClean="0">
                <a:latin typeface="Arial" charset="0"/>
                <a:ea typeface="ＭＳ Ｐゴシック"/>
                <a:cs typeface="Arial" charset="0"/>
              </a:rPr>
              <a:t>Supporting demonstration of new technology</a:t>
            </a:r>
          </a:p>
          <a:p>
            <a:r>
              <a:rPr lang="en-GB" smtClean="0">
                <a:solidFill>
                  <a:schemeClr val="tx1"/>
                </a:solidFill>
                <a:latin typeface="Arial" charset="0"/>
                <a:ea typeface="ＭＳ Ｐゴシック"/>
                <a:cs typeface="Arial" charset="0"/>
              </a:rPr>
              <a:t>Technology Strategy Board</a:t>
            </a:r>
          </a:p>
          <a:p>
            <a:pPr lvl="1"/>
            <a:r>
              <a:rPr lang="en-GB" sz="2000" smtClean="0">
                <a:latin typeface="Arial" charset="0"/>
                <a:ea typeface="ＭＳ Ｐゴシック"/>
                <a:cs typeface="Arial" charset="0"/>
              </a:rPr>
              <a:t>Regular public funding rounds in materials and </a:t>
            </a:r>
            <a:br>
              <a:rPr lang="en-GB" sz="2000" smtClean="0">
                <a:latin typeface="Arial" charset="0"/>
                <a:ea typeface="ＭＳ Ｐゴシック"/>
                <a:cs typeface="Arial" charset="0"/>
              </a:rPr>
            </a:br>
            <a:r>
              <a:rPr lang="en-GB" sz="2000" smtClean="0">
                <a:latin typeface="Arial" charset="0"/>
                <a:ea typeface="ＭＳ Ｐゴシック"/>
                <a:cs typeface="Arial" charset="0"/>
              </a:rPr>
              <a:t>other related areas</a:t>
            </a:r>
          </a:p>
          <a:p>
            <a:r>
              <a:rPr lang="en-GB" smtClean="0">
                <a:solidFill>
                  <a:schemeClr val="tx1"/>
                </a:solidFill>
                <a:latin typeface="Arial" charset="0"/>
                <a:ea typeface="ＭＳ Ｐゴシック"/>
                <a:cs typeface="Arial" charset="0"/>
              </a:rPr>
              <a:t>EPSRC</a:t>
            </a:r>
          </a:p>
          <a:p>
            <a:pPr lvl="1"/>
            <a:r>
              <a:rPr lang="en-GB" sz="2000" smtClean="0">
                <a:latin typeface="Arial" charset="0"/>
                <a:ea typeface="ＭＳ Ｐゴシック"/>
                <a:cs typeface="Arial" charset="0"/>
              </a:rPr>
              <a:t>Underpinning research</a:t>
            </a:r>
          </a:p>
          <a:p>
            <a:pPr lvl="1"/>
            <a:r>
              <a:rPr lang="en-GB" sz="2000" smtClean="0">
                <a:latin typeface="Arial" charset="0"/>
                <a:ea typeface="ＭＳ Ｐゴシック"/>
                <a:cs typeface="Arial" charset="0"/>
              </a:rPr>
              <a:t>Funding of doctorates etc.</a:t>
            </a:r>
          </a:p>
          <a:p>
            <a:r>
              <a:rPr lang="en-GB" smtClean="0">
                <a:solidFill>
                  <a:schemeClr val="tx1"/>
                </a:solidFill>
                <a:latin typeface="Arial" charset="0"/>
                <a:ea typeface="ＭＳ Ｐゴシック"/>
                <a:cs typeface="Arial" charset="0"/>
              </a:rPr>
              <a:t>Regional Funding</a:t>
            </a:r>
          </a:p>
          <a:p>
            <a:pPr lvl="1"/>
            <a:r>
              <a:rPr lang="en-GB" sz="2000" smtClean="0">
                <a:latin typeface="Arial" charset="0"/>
                <a:ea typeface="ＭＳ Ｐゴシック"/>
                <a:cs typeface="Arial" charset="0"/>
              </a:rPr>
              <a:t>Eg. Northern Way Innovation Programme</a:t>
            </a:r>
          </a:p>
          <a:p>
            <a:pPr lvl="1"/>
            <a:endParaRPr lang="en-GB" sz="2000" smtClean="0">
              <a:latin typeface="Arial" charset="0"/>
              <a:ea typeface="ＭＳ Ｐゴシック"/>
              <a:cs typeface="Arial" charset="0"/>
            </a:endParaRPr>
          </a:p>
        </p:txBody>
      </p:sp>
      <p:pic>
        <p:nvPicPr>
          <p:cNvPr id="90115" name="Picture 4" descr="http://www.thegreenblue.org.uk/news/images/CrownEstatelogo.jpg"/>
          <p:cNvPicPr>
            <a:picLocks noChangeAspect="1" noChangeArrowheads="1"/>
          </p:cNvPicPr>
          <p:nvPr/>
        </p:nvPicPr>
        <p:blipFill>
          <a:blip r:embed="rId2"/>
          <a:srcRect/>
          <a:stretch>
            <a:fillRect/>
          </a:stretch>
        </p:blipFill>
        <p:spPr bwMode="auto">
          <a:xfrm>
            <a:off x="714375" y="6000750"/>
            <a:ext cx="1477963" cy="549275"/>
          </a:xfrm>
          <a:prstGeom prst="rect">
            <a:avLst/>
          </a:prstGeom>
          <a:noFill/>
          <a:ln w="9525">
            <a:noFill/>
            <a:miter lim="800000"/>
            <a:headEnd/>
            <a:tailEnd/>
          </a:ln>
        </p:spPr>
      </p:pic>
      <p:pic>
        <p:nvPicPr>
          <p:cNvPr id="90116" name="Picture 2"/>
          <p:cNvPicPr>
            <a:picLocks noChangeAspect="1" noChangeArrowheads="1"/>
          </p:cNvPicPr>
          <p:nvPr/>
        </p:nvPicPr>
        <p:blipFill>
          <a:blip r:embed="rId3"/>
          <a:srcRect/>
          <a:stretch>
            <a:fillRect/>
          </a:stretch>
        </p:blipFill>
        <p:spPr bwMode="auto">
          <a:xfrm>
            <a:off x="6786563" y="1714500"/>
            <a:ext cx="2071687" cy="3722688"/>
          </a:xfrm>
          <a:prstGeom prst="rect">
            <a:avLst/>
          </a:prstGeom>
          <a:noFill/>
          <a:ln w="9525">
            <a:noFill/>
            <a:miter lim="800000"/>
            <a:headEnd/>
            <a:tailEnd/>
          </a:ln>
        </p:spPr>
      </p:pic>
      <p:sp>
        <p:nvSpPr>
          <p:cNvPr id="90117" name="Slide Number Placeholder 3"/>
          <p:cNvSpPr>
            <a:spLocks noGrp="1"/>
          </p:cNvSpPr>
          <p:nvPr>
            <p:ph type="sldNum" sz="quarter" idx="12"/>
          </p:nvPr>
        </p:nvSpPr>
        <p:spPr bwMode="auto">
          <a:xfrm>
            <a:off x="7081838" y="6564313"/>
            <a:ext cx="2133600" cy="365125"/>
          </a:xfrm>
          <a:noFill/>
          <a:ln>
            <a:miter lim="800000"/>
            <a:headEnd/>
            <a:tailEnd/>
          </a:ln>
        </p:spPr>
        <p:txBody>
          <a:bodyPr/>
          <a:lstStyle/>
          <a:p>
            <a:fld id="{37D47566-5467-4214-8EE9-6BBE595668E5}" type="slidenum">
              <a:rPr lang="en-US">
                <a:latin typeface="Calibri" pitchFamily="34" charset="0"/>
                <a:ea typeface="ＭＳ Ｐゴシック"/>
                <a:cs typeface="ＭＳ Ｐゴシック"/>
              </a:rPr>
              <a:pPr/>
              <a:t>17</a:t>
            </a:fld>
            <a:endParaRPr lang="en-US">
              <a:latin typeface="Calibri" pitchFamily="34" charset="0"/>
              <a:ea typeface="ＭＳ Ｐゴシック"/>
              <a:cs typeface="ＭＳ Ｐゴシック"/>
            </a:endParaRPr>
          </a:p>
        </p:txBody>
      </p:sp>
      <p:pic>
        <p:nvPicPr>
          <p:cNvPr id="90118" name="Picture 2" descr="http://t0.gstatic.com/images?q=tbn:_z-wJCWKeIQTFM:http://www.muppits.org.uk/images/tsb.jpg">
            <a:hlinkClick r:id="rId4"/>
          </p:cNvPr>
          <p:cNvPicPr>
            <a:picLocks noChangeAspect="1" noChangeArrowheads="1"/>
          </p:cNvPicPr>
          <p:nvPr/>
        </p:nvPicPr>
        <p:blipFill>
          <a:blip r:embed="rId5"/>
          <a:srcRect/>
          <a:stretch>
            <a:fillRect/>
          </a:stretch>
        </p:blipFill>
        <p:spPr bwMode="auto">
          <a:xfrm>
            <a:off x="2357438" y="6000750"/>
            <a:ext cx="1714500" cy="465138"/>
          </a:xfrm>
          <a:prstGeom prst="rect">
            <a:avLst/>
          </a:prstGeom>
          <a:noFill/>
          <a:ln w="9525">
            <a:noFill/>
            <a:miter lim="800000"/>
            <a:headEnd/>
            <a:tailEnd/>
          </a:ln>
        </p:spPr>
      </p:pic>
      <p:pic>
        <p:nvPicPr>
          <p:cNvPr id="90119" name="Picture 4" descr="EPSRC Logo"/>
          <p:cNvPicPr>
            <a:picLocks noChangeAspect="1" noChangeArrowheads="1"/>
          </p:cNvPicPr>
          <p:nvPr/>
        </p:nvPicPr>
        <p:blipFill>
          <a:blip r:embed="rId6"/>
          <a:srcRect/>
          <a:stretch>
            <a:fillRect/>
          </a:stretch>
        </p:blipFill>
        <p:spPr bwMode="auto">
          <a:xfrm>
            <a:off x="4429125" y="5857875"/>
            <a:ext cx="2108200" cy="842963"/>
          </a:xfrm>
          <a:prstGeom prst="rect">
            <a:avLst/>
          </a:prstGeom>
          <a:noFill/>
          <a:ln w="9525">
            <a:noFill/>
            <a:miter lim="800000"/>
            <a:headEnd/>
            <a:tailEnd/>
          </a:ln>
        </p:spPr>
      </p:pic>
      <p:pic>
        <p:nvPicPr>
          <p:cNvPr id="90120" name="Picture 6" descr="NWIP">
            <a:hlinkClick r:id="rId7"/>
          </p:cNvPr>
          <p:cNvPicPr>
            <a:picLocks noChangeAspect="1" noChangeArrowheads="1"/>
          </p:cNvPicPr>
          <p:nvPr/>
        </p:nvPicPr>
        <p:blipFill>
          <a:blip r:embed="rId8"/>
          <a:srcRect/>
          <a:stretch>
            <a:fillRect/>
          </a:stretch>
        </p:blipFill>
        <p:spPr bwMode="auto">
          <a:xfrm>
            <a:off x="6715125" y="5572125"/>
            <a:ext cx="857250" cy="1285875"/>
          </a:xfrm>
          <a:prstGeom prst="rect">
            <a:avLst/>
          </a:prstGeom>
          <a:noFill/>
          <a:ln w="9525">
            <a:noFill/>
            <a:miter lim="800000"/>
            <a:headEnd/>
            <a:tailEnd/>
          </a:ln>
        </p:spPr>
      </p:pic>
      <p:sp>
        <p:nvSpPr>
          <p:cNvPr id="90121" name="Title 6"/>
          <p:cNvSpPr txBox="1">
            <a:spLocks/>
          </p:cNvSpPr>
          <p:nvPr/>
        </p:nvSpPr>
        <p:spPr bwMode="auto">
          <a:xfrm>
            <a:off x="425450" y="293688"/>
            <a:ext cx="4543425" cy="928687"/>
          </a:xfrm>
          <a:prstGeom prst="rect">
            <a:avLst/>
          </a:prstGeom>
          <a:noFill/>
          <a:ln w="9525">
            <a:noFill/>
            <a:miter lim="800000"/>
            <a:headEnd/>
            <a:tailEnd/>
          </a:ln>
        </p:spPr>
        <p:txBody>
          <a:bodyPr anchor="ctr"/>
          <a:lstStyle/>
          <a:p>
            <a:r>
              <a:rPr lang="en-US">
                <a:cs typeface="Arial" charset="0"/>
              </a:rPr>
              <a:t>Innovation Support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Content Placeholder 2"/>
          <p:cNvSpPr>
            <a:spLocks noGrp="1"/>
          </p:cNvSpPr>
          <p:nvPr>
            <p:ph idx="1"/>
          </p:nvPr>
        </p:nvSpPr>
        <p:spPr>
          <a:xfrm>
            <a:off x="457200" y="1428750"/>
            <a:ext cx="8229600" cy="6072188"/>
          </a:xfrm>
        </p:spPr>
        <p:txBody>
          <a:bodyPr/>
          <a:lstStyle/>
          <a:p>
            <a:r>
              <a:rPr lang="en-GB" smtClean="0">
                <a:solidFill>
                  <a:schemeClr val="tx1"/>
                </a:solidFill>
                <a:latin typeface="Arial" charset="0"/>
                <a:ea typeface="ＭＳ Ｐゴシック"/>
                <a:cs typeface="Arial" charset="0"/>
              </a:rPr>
              <a:t>The Crown Estate</a:t>
            </a:r>
          </a:p>
          <a:p>
            <a:pPr lvl="1"/>
            <a:r>
              <a:rPr lang="en-GB" sz="2000" smtClean="0">
                <a:latin typeface="Arial" charset="0"/>
                <a:ea typeface="ＭＳ Ｐゴシック"/>
                <a:cs typeface="Arial" charset="0"/>
              </a:rPr>
              <a:t>Supporting demonstration of new technology</a:t>
            </a:r>
          </a:p>
          <a:p>
            <a:r>
              <a:rPr lang="en-GB" smtClean="0">
                <a:solidFill>
                  <a:schemeClr val="tx1"/>
                </a:solidFill>
                <a:latin typeface="Arial" charset="0"/>
                <a:ea typeface="ＭＳ Ｐゴシック"/>
                <a:cs typeface="Arial" charset="0"/>
              </a:rPr>
              <a:t>Technology Strategy Board</a:t>
            </a:r>
          </a:p>
          <a:p>
            <a:pPr lvl="1"/>
            <a:r>
              <a:rPr lang="en-GB" sz="2000" smtClean="0">
                <a:latin typeface="Arial" charset="0"/>
                <a:ea typeface="ＭＳ Ｐゴシック"/>
                <a:cs typeface="Arial" charset="0"/>
              </a:rPr>
              <a:t>Regular public funding rounds in materials and </a:t>
            </a:r>
            <a:br>
              <a:rPr lang="en-GB" sz="2000" smtClean="0">
                <a:latin typeface="Arial" charset="0"/>
                <a:ea typeface="ＭＳ Ｐゴシック"/>
                <a:cs typeface="Arial" charset="0"/>
              </a:rPr>
            </a:br>
            <a:r>
              <a:rPr lang="en-GB" sz="2000" smtClean="0">
                <a:latin typeface="Arial" charset="0"/>
                <a:ea typeface="ＭＳ Ｐゴシック"/>
                <a:cs typeface="Arial" charset="0"/>
              </a:rPr>
              <a:t>other related areas</a:t>
            </a:r>
          </a:p>
          <a:p>
            <a:r>
              <a:rPr lang="en-GB" smtClean="0">
                <a:solidFill>
                  <a:schemeClr val="tx1"/>
                </a:solidFill>
                <a:latin typeface="Arial" charset="0"/>
                <a:ea typeface="ＭＳ Ｐゴシック"/>
                <a:cs typeface="Arial" charset="0"/>
              </a:rPr>
              <a:t>EPSRC</a:t>
            </a:r>
          </a:p>
          <a:p>
            <a:pPr lvl="1"/>
            <a:r>
              <a:rPr lang="en-GB" sz="2000" smtClean="0">
                <a:latin typeface="Arial" charset="0"/>
                <a:ea typeface="ＭＳ Ｐゴシック"/>
                <a:cs typeface="Arial" charset="0"/>
              </a:rPr>
              <a:t>Underpinning research</a:t>
            </a:r>
          </a:p>
          <a:p>
            <a:pPr lvl="1"/>
            <a:r>
              <a:rPr lang="en-GB" sz="2000" smtClean="0">
                <a:latin typeface="Arial" charset="0"/>
                <a:ea typeface="ＭＳ Ｐゴシック"/>
                <a:cs typeface="Arial" charset="0"/>
              </a:rPr>
              <a:t>Funding of doctorates etc.</a:t>
            </a:r>
          </a:p>
          <a:p>
            <a:r>
              <a:rPr lang="en-GB" smtClean="0">
                <a:solidFill>
                  <a:schemeClr val="tx1"/>
                </a:solidFill>
                <a:latin typeface="Arial" charset="0"/>
                <a:ea typeface="ＭＳ Ｐゴシック"/>
                <a:cs typeface="Arial" charset="0"/>
              </a:rPr>
              <a:t>Regional Funding</a:t>
            </a:r>
          </a:p>
          <a:p>
            <a:pPr lvl="1"/>
            <a:r>
              <a:rPr lang="en-GB" sz="2000" smtClean="0">
                <a:latin typeface="Arial" charset="0"/>
                <a:ea typeface="ＭＳ Ｐゴシック"/>
                <a:cs typeface="Arial" charset="0"/>
              </a:rPr>
              <a:t>Eg. Northern Way Innovation Programme</a:t>
            </a:r>
          </a:p>
          <a:p>
            <a:pPr lvl="1"/>
            <a:endParaRPr lang="en-GB" sz="2000" smtClean="0">
              <a:latin typeface="Arial" charset="0"/>
              <a:ea typeface="ＭＳ Ｐゴシック"/>
              <a:cs typeface="Arial" charset="0"/>
            </a:endParaRPr>
          </a:p>
        </p:txBody>
      </p:sp>
      <p:pic>
        <p:nvPicPr>
          <p:cNvPr id="91139" name="Picture 4" descr="http://www.thegreenblue.org.uk/news/images/CrownEstatelogo.jpg"/>
          <p:cNvPicPr>
            <a:picLocks noChangeAspect="1" noChangeArrowheads="1"/>
          </p:cNvPicPr>
          <p:nvPr/>
        </p:nvPicPr>
        <p:blipFill>
          <a:blip r:embed="rId2"/>
          <a:srcRect/>
          <a:stretch>
            <a:fillRect/>
          </a:stretch>
        </p:blipFill>
        <p:spPr bwMode="auto">
          <a:xfrm>
            <a:off x="714375" y="6000750"/>
            <a:ext cx="1477963" cy="549275"/>
          </a:xfrm>
          <a:prstGeom prst="rect">
            <a:avLst/>
          </a:prstGeom>
          <a:noFill/>
          <a:ln w="9525">
            <a:noFill/>
            <a:miter lim="800000"/>
            <a:headEnd/>
            <a:tailEnd/>
          </a:ln>
        </p:spPr>
      </p:pic>
      <p:pic>
        <p:nvPicPr>
          <p:cNvPr id="91140" name="Picture 2"/>
          <p:cNvPicPr>
            <a:picLocks noChangeAspect="1" noChangeArrowheads="1"/>
          </p:cNvPicPr>
          <p:nvPr/>
        </p:nvPicPr>
        <p:blipFill>
          <a:blip r:embed="rId3"/>
          <a:srcRect/>
          <a:stretch>
            <a:fillRect/>
          </a:stretch>
        </p:blipFill>
        <p:spPr bwMode="auto">
          <a:xfrm>
            <a:off x="6786563" y="1714500"/>
            <a:ext cx="2071687" cy="3722688"/>
          </a:xfrm>
          <a:prstGeom prst="rect">
            <a:avLst/>
          </a:prstGeom>
          <a:noFill/>
          <a:ln w="9525">
            <a:noFill/>
            <a:miter lim="800000"/>
            <a:headEnd/>
            <a:tailEnd/>
          </a:ln>
        </p:spPr>
      </p:pic>
      <p:sp>
        <p:nvSpPr>
          <p:cNvPr id="91141" name="Slide Number Placeholder 3"/>
          <p:cNvSpPr>
            <a:spLocks noGrp="1"/>
          </p:cNvSpPr>
          <p:nvPr>
            <p:ph type="sldNum" sz="quarter" idx="12"/>
          </p:nvPr>
        </p:nvSpPr>
        <p:spPr bwMode="auto">
          <a:xfrm>
            <a:off x="7081838" y="6564313"/>
            <a:ext cx="2133600" cy="365125"/>
          </a:xfrm>
          <a:noFill/>
          <a:ln>
            <a:miter lim="800000"/>
            <a:headEnd/>
            <a:tailEnd/>
          </a:ln>
        </p:spPr>
        <p:txBody>
          <a:bodyPr/>
          <a:lstStyle/>
          <a:p>
            <a:fld id="{6B49EE1C-3876-4908-8E4C-FD31A68C00E5}" type="slidenum">
              <a:rPr lang="en-US">
                <a:latin typeface="Calibri" pitchFamily="34" charset="0"/>
                <a:ea typeface="ＭＳ Ｐゴシック"/>
                <a:cs typeface="ＭＳ Ｐゴシック"/>
              </a:rPr>
              <a:pPr/>
              <a:t>18</a:t>
            </a:fld>
            <a:endParaRPr lang="en-US">
              <a:latin typeface="Calibri" pitchFamily="34" charset="0"/>
              <a:ea typeface="ＭＳ Ｐゴシック"/>
              <a:cs typeface="ＭＳ Ｐゴシック"/>
            </a:endParaRPr>
          </a:p>
        </p:txBody>
      </p:sp>
      <p:pic>
        <p:nvPicPr>
          <p:cNvPr id="91142" name="Picture 2" descr="http://t0.gstatic.com/images?q=tbn:_z-wJCWKeIQTFM:http://www.muppits.org.uk/images/tsb.jpg">
            <a:hlinkClick r:id="rId4"/>
          </p:cNvPr>
          <p:cNvPicPr>
            <a:picLocks noChangeAspect="1" noChangeArrowheads="1"/>
          </p:cNvPicPr>
          <p:nvPr/>
        </p:nvPicPr>
        <p:blipFill>
          <a:blip r:embed="rId5"/>
          <a:srcRect/>
          <a:stretch>
            <a:fillRect/>
          </a:stretch>
        </p:blipFill>
        <p:spPr bwMode="auto">
          <a:xfrm>
            <a:off x="2357438" y="6000750"/>
            <a:ext cx="1714500" cy="465138"/>
          </a:xfrm>
          <a:prstGeom prst="rect">
            <a:avLst/>
          </a:prstGeom>
          <a:noFill/>
          <a:ln w="9525">
            <a:noFill/>
            <a:miter lim="800000"/>
            <a:headEnd/>
            <a:tailEnd/>
          </a:ln>
        </p:spPr>
      </p:pic>
      <p:pic>
        <p:nvPicPr>
          <p:cNvPr id="91143" name="Picture 4" descr="EPSRC Logo"/>
          <p:cNvPicPr>
            <a:picLocks noChangeAspect="1" noChangeArrowheads="1"/>
          </p:cNvPicPr>
          <p:nvPr/>
        </p:nvPicPr>
        <p:blipFill>
          <a:blip r:embed="rId6"/>
          <a:srcRect/>
          <a:stretch>
            <a:fillRect/>
          </a:stretch>
        </p:blipFill>
        <p:spPr bwMode="auto">
          <a:xfrm>
            <a:off x="4429125" y="5857875"/>
            <a:ext cx="2108200" cy="842963"/>
          </a:xfrm>
          <a:prstGeom prst="rect">
            <a:avLst/>
          </a:prstGeom>
          <a:noFill/>
          <a:ln w="9525">
            <a:noFill/>
            <a:miter lim="800000"/>
            <a:headEnd/>
            <a:tailEnd/>
          </a:ln>
        </p:spPr>
      </p:pic>
      <p:pic>
        <p:nvPicPr>
          <p:cNvPr id="91144" name="Picture 6" descr="NWIP">
            <a:hlinkClick r:id="rId7"/>
          </p:cNvPr>
          <p:cNvPicPr>
            <a:picLocks noChangeAspect="1" noChangeArrowheads="1"/>
          </p:cNvPicPr>
          <p:nvPr/>
        </p:nvPicPr>
        <p:blipFill>
          <a:blip r:embed="rId8"/>
          <a:srcRect/>
          <a:stretch>
            <a:fillRect/>
          </a:stretch>
        </p:blipFill>
        <p:spPr bwMode="auto">
          <a:xfrm>
            <a:off x="6715125" y="5572125"/>
            <a:ext cx="857250" cy="1285875"/>
          </a:xfrm>
          <a:prstGeom prst="rect">
            <a:avLst/>
          </a:prstGeom>
          <a:noFill/>
          <a:ln w="9525">
            <a:noFill/>
            <a:miter lim="800000"/>
            <a:headEnd/>
            <a:tailEnd/>
          </a:ln>
        </p:spPr>
      </p:pic>
      <p:sp>
        <p:nvSpPr>
          <p:cNvPr id="91145" name="Title 6"/>
          <p:cNvSpPr txBox="1">
            <a:spLocks/>
          </p:cNvSpPr>
          <p:nvPr/>
        </p:nvSpPr>
        <p:spPr bwMode="auto">
          <a:xfrm>
            <a:off x="425450" y="293688"/>
            <a:ext cx="4543425" cy="928687"/>
          </a:xfrm>
          <a:prstGeom prst="rect">
            <a:avLst/>
          </a:prstGeom>
          <a:noFill/>
          <a:ln w="9525">
            <a:noFill/>
            <a:miter lim="800000"/>
            <a:headEnd/>
            <a:tailEnd/>
          </a:ln>
        </p:spPr>
        <p:txBody>
          <a:bodyPr anchor="ctr"/>
          <a:lstStyle/>
          <a:p>
            <a:r>
              <a:rPr lang="en-US">
                <a:cs typeface="Arial" charset="0"/>
              </a:rPr>
              <a:t>Innovation Support</a:t>
            </a:r>
          </a:p>
        </p:txBody>
      </p:sp>
      <p:pic>
        <p:nvPicPr>
          <p:cNvPr id="91146" name="Picture 2"/>
          <p:cNvPicPr>
            <a:picLocks noChangeAspect="1" noChangeArrowheads="1"/>
          </p:cNvPicPr>
          <p:nvPr/>
        </p:nvPicPr>
        <p:blipFill>
          <a:blip r:embed="rId9"/>
          <a:srcRect/>
          <a:stretch>
            <a:fillRect/>
          </a:stretch>
        </p:blipFill>
        <p:spPr bwMode="auto">
          <a:xfrm rot="-1597668">
            <a:off x="171450" y="3254375"/>
            <a:ext cx="8686800" cy="1154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000" y="2036763"/>
            <a:ext cx="5726113" cy="4892675"/>
          </a:xfrm>
        </p:spPr>
        <p:txBody>
          <a:bodyPr/>
          <a:lstStyle/>
          <a:p>
            <a:r>
              <a:rPr lang="en-GB" sz="1600" dirty="0" smtClean="0">
                <a:latin typeface="Arial" charset="0"/>
                <a:cs typeface="Arial" charset="0"/>
              </a:rPr>
              <a:t>Best offshore wind market, </a:t>
            </a:r>
            <a:br>
              <a:rPr lang="en-GB" sz="1600" dirty="0" smtClean="0">
                <a:latin typeface="Arial" charset="0"/>
                <a:cs typeface="Arial" charset="0"/>
              </a:rPr>
            </a:br>
            <a:r>
              <a:rPr lang="en-GB" sz="1600" dirty="0" smtClean="0">
                <a:latin typeface="Arial" charset="0"/>
                <a:cs typeface="Arial" charset="0"/>
              </a:rPr>
              <a:t>sustained long-term</a:t>
            </a:r>
          </a:p>
          <a:p>
            <a:r>
              <a:rPr lang="en-GB" sz="1600" dirty="0" smtClean="0">
                <a:latin typeface="Arial" charset="0"/>
                <a:cs typeface="Arial" charset="0"/>
              </a:rPr>
              <a:t>#1 investment location in Europe</a:t>
            </a:r>
          </a:p>
          <a:p>
            <a:r>
              <a:rPr lang="en-GB" sz="1600" dirty="0" smtClean="0">
                <a:latin typeface="Arial" charset="0"/>
                <a:cs typeface="Arial" charset="0"/>
              </a:rPr>
              <a:t>Strong, flexible labour market </a:t>
            </a:r>
            <a:br>
              <a:rPr lang="en-GB" sz="1600" dirty="0" smtClean="0">
                <a:latin typeface="Arial" charset="0"/>
                <a:cs typeface="Arial" charset="0"/>
              </a:rPr>
            </a:br>
            <a:r>
              <a:rPr lang="en-GB" sz="1600" dirty="0" smtClean="0">
                <a:latin typeface="Arial" charset="0"/>
                <a:cs typeface="Arial" charset="0"/>
              </a:rPr>
              <a:t>(not experienced in wind turbine </a:t>
            </a:r>
            <a:br>
              <a:rPr lang="en-GB" sz="1600" dirty="0" smtClean="0">
                <a:latin typeface="Arial" charset="0"/>
                <a:cs typeface="Arial" charset="0"/>
              </a:rPr>
            </a:br>
            <a:r>
              <a:rPr lang="en-GB" sz="1600" dirty="0" smtClean="0">
                <a:latin typeface="Arial" charset="0"/>
                <a:cs typeface="Arial" charset="0"/>
              </a:rPr>
              <a:t>technology)</a:t>
            </a:r>
          </a:p>
          <a:p>
            <a:r>
              <a:rPr lang="en-GB" sz="1600" dirty="0" smtClean="0">
                <a:latin typeface="Arial" charset="0"/>
                <a:cs typeface="Arial" charset="0"/>
              </a:rPr>
              <a:t>One of most productive locations for </a:t>
            </a:r>
            <a:br>
              <a:rPr lang="en-GB" sz="1600" dirty="0" smtClean="0">
                <a:latin typeface="Arial" charset="0"/>
                <a:cs typeface="Arial" charset="0"/>
              </a:rPr>
            </a:br>
            <a:r>
              <a:rPr lang="en-GB" sz="1600" dirty="0" smtClean="0">
                <a:latin typeface="Arial" charset="0"/>
                <a:cs typeface="Arial" charset="0"/>
              </a:rPr>
              <a:t>innovation</a:t>
            </a:r>
          </a:p>
          <a:p>
            <a:r>
              <a:rPr lang="en-GB" sz="1600" dirty="0" smtClean="0">
                <a:latin typeface="Arial" charset="0"/>
                <a:cs typeface="Arial" charset="0"/>
              </a:rPr>
              <a:t>Global financial centre; international language</a:t>
            </a:r>
          </a:p>
          <a:p>
            <a:pPr marL="342900" lvl="1" indent="-342900">
              <a:buFont typeface="Arial" charset="0"/>
              <a:buChar char="•"/>
            </a:pPr>
            <a:r>
              <a:rPr lang="en-GB" sz="1600" dirty="0" smtClean="0">
                <a:latin typeface="Arial" charset="0"/>
                <a:cs typeface="Arial" charset="0"/>
              </a:rPr>
              <a:t>Power sold in £ - buying in £ reduces exchange rate risk</a:t>
            </a:r>
          </a:p>
          <a:p>
            <a:pPr>
              <a:buFont typeface="Arial" charset="0"/>
              <a:buNone/>
            </a:pPr>
            <a:endParaRPr lang="en-GB" sz="1600" dirty="0" smtClean="0"/>
          </a:p>
        </p:txBody>
      </p:sp>
      <p:sp>
        <p:nvSpPr>
          <p:cNvPr id="4" name="Slide Number Placeholder 3"/>
          <p:cNvSpPr>
            <a:spLocks noGrp="1"/>
          </p:cNvSpPr>
          <p:nvPr>
            <p:ph type="sldNum" sz="quarter" idx="12"/>
          </p:nvPr>
        </p:nvSpPr>
        <p:spPr>
          <a:xfrm>
            <a:off x="7081838" y="6564313"/>
            <a:ext cx="2133600" cy="365125"/>
          </a:xfrm>
        </p:spPr>
        <p:txBody>
          <a:bodyPr/>
          <a:lstStyle/>
          <a:p>
            <a:pPr>
              <a:defRPr/>
            </a:pPr>
            <a:fld id="{8765E3AE-2DC8-4446-B485-D99910DE59FD}" type="slidenum">
              <a:rPr lang="en-US" smtClean="0"/>
              <a:pPr>
                <a:defRPr/>
              </a:pPr>
              <a:t>19</a:t>
            </a:fld>
            <a:endParaRPr lang="en-US" dirty="0"/>
          </a:p>
        </p:txBody>
      </p:sp>
      <p:sp>
        <p:nvSpPr>
          <p:cNvPr id="6" name="Title 1"/>
          <p:cNvSpPr txBox="1">
            <a:spLocks/>
          </p:cNvSpPr>
          <p:nvPr/>
        </p:nvSpPr>
        <p:spPr bwMode="auto">
          <a:xfrm>
            <a:off x="254000" y="347663"/>
            <a:ext cx="6215063" cy="866775"/>
          </a:xfrm>
          <a:prstGeom prst="rect">
            <a:avLst/>
          </a:prstGeom>
          <a:noFill/>
          <a:ln w="9525">
            <a:noFill/>
            <a:miter lim="800000"/>
            <a:headEnd/>
            <a:tailEnd/>
          </a:ln>
        </p:spPr>
        <p:txBody>
          <a:bodyPr anchor="ctr"/>
          <a:lstStyle/>
          <a:p>
            <a:pPr defTabSz="914400">
              <a:defRPr/>
            </a:pPr>
            <a:r>
              <a:rPr lang="en-GB" dirty="0">
                <a:ea typeface="+mj-ea"/>
                <a:cs typeface="Arial" charset="0"/>
              </a:rPr>
              <a:t>Why invest in the UK?</a:t>
            </a:r>
            <a:endParaRPr lang="en-US" dirty="0">
              <a:ea typeface="+mj-ea"/>
              <a:cs typeface="Arial" charset="0"/>
            </a:endParaRPr>
          </a:p>
        </p:txBody>
      </p:sp>
      <p:pic>
        <p:nvPicPr>
          <p:cNvPr id="92164" name="Picture 2"/>
          <p:cNvPicPr>
            <a:picLocks noChangeAspect="1" noChangeArrowheads="1"/>
          </p:cNvPicPr>
          <p:nvPr/>
        </p:nvPicPr>
        <p:blipFill>
          <a:blip r:embed="rId2"/>
          <a:srcRect/>
          <a:stretch>
            <a:fillRect/>
          </a:stretch>
        </p:blipFill>
        <p:spPr bwMode="auto">
          <a:xfrm>
            <a:off x="5049838" y="2036763"/>
            <a:ext cx="3600450" cy="27035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6"/>
          <p:cNvSpPr txBox="1">
            <a:spLocks/>
          </p:cNvSpPr>
          <p:nvPr/>
        </p:nvSpPr>
        <p:spPr bwMode="auto">
          <a:xfrm>
            <a:off x="273050" y="314325"/>
            <a:ext cx="4543425" cy="928688"/>
          </a:xfrm>
          <a:prstGeom prst="rect">
            <a:avLst/>
          </a:prstGeom>
          <a:noFill/>
          <a:ln w="9525">
            <a:noFill/>
            <a:miter lim="800000"/>
            <a:headEnd/>
            <a:tailEnd/>
          </a:ln>
        </p:spPr>
        <p:txBody>
          <a:bodyPr anchor="ctr"/>
          <a:lstStyle/>
          <a:p>
            <a:r>
              <a:rPr lang="en-US">
                <a:cs typeface="Arial" charset="0"/>
              </a:rPr>
              <a:t>Agenda</a:t>
            </a:r>
          </a:p>
        </p:txBody>
      </p:sp>
      <p:sp>
        <p:nvSpPr>
          <p:cNvPr id="63490" name="Rectangle 3"/>
          <p:cNvSpPr txBox="1">
            <a:spLocks/>
          </p:cNvSpPr>
          <p:nvPr/>
        </p:nvSpPr>
        <p:spPr bwMode="auto">
          <a:xfrm>
            <a:off x="2181225" y="1890713"/>
            <a:ext cx="4775200" cy="3990975"/>
          </a:xfrm>
          <a:prstGeom prst="rect">
            <a:avLst/>
          </a:prstGeom>
          <a:noFill/>
          <a:ln w="9525">
            <a:noFill/>
            <a:miter lim="800000"/>
            <a:headEnd/>
            <a:tailEnd/>
          </a:ln>
        </p:spPr>
        <p:txBody>
          <a:bodyPr/>
          <a:lstStyle/>
          <a:p>
            <a:pPr marL="342900" indent="-342900">
              <a:spcBef>
                <a:spcPct val="20000"/>
              </a:spcBef>
              <a:buFont typeface="Arial" charset="0"/>
              <a:buChar char="•"/>
            </a:pPr>
            <a:r>
              <a:rPr lang="en-GB" sz="2000">
                <a:cs typeface="Arial" charset="0"/>
              </a:rPr>
              <a:t>DECC’s UK Renewables Service</a:t>
            </a:r>
          </a:p>
          <a:p>
            <a:pPr marL="342900" indent="-342900">
              <a:spcBef>
                <a:spcPct val="20000"/>
              </a:spcBef>
              <a:buFont typeface="Arial" charset="0"/>
              <a:buChar char="•"/>
            </a:pPr>
            <a:endParaRPr lang="en-GB" sz="2000">
              <a:cs typeface="Arial" charset="0"/>
            </a:endParaRPr>
          </a:p>
          <a:p>
            <a:pPr marL="342900" indent="-342900">
              <a:spcBef>
                <a:spcPct val="20000"/>
              </a:spcBef>
              <a:buFont typeface="Arial" charset="0"/>
              <a:buChar char="•"/>
            </a:pPr>
            <a:r>
              <a:rPr lang="en-GB" sz="2000">
                <a:cs typeface="Arial" charset="0"/>
              </a:rPr>
              <a:t>Why the UK needs renewables</a:t>
            </a:r>
          </a:p>
          <a:p>
            <a:pPr marL="342900" indent="-342900">
              <a:spcBef>
                <a:spcPct val="20000"/>
              </a:spcBef>
              <a:buFont typeface="Arial" charset="0"/>
              <a:buChar char="•"/>
            </a:pPr>
            <a:endParaRPr lang="en-GB" sz="2000">
              <a:cs typeface="Arial" charset="0"/>
            </a:endParaRPr>
          </a:p>
          <a:p>
            <a:pPr marL="342900" indent="-342900">
              <a:spcBef>
                <a:spcPct val="20000"/>
              </a:spcBef>
              <a:buFont typeface="Arial" charset="0"/>
              <a:buChar char="•"/>
            </a:pPr>
            <a:r>
              <a:rPr lang="en-GB" sz="2000">
                <a:cs typeface="Arial" charset="0"/>
              </a:rPr>
              <a:t>Why offshore wind is so important</a:t>
            </a:r>
          </a:p>
          <a:p>
            <a:pPr marL="342900" indent="-342900">
              <a:spcBef>
                <a:spcPct val="20000"/>
              </a:spcBef>
              <a:buFont typeface="Arial" charset="0"/>
              <a:buChar char="•"/>
            </a:pPr>
            <a:endParaRPr lang="en-GB" sz="2000">
              <a:cs typeface="Arial" charset="0"/>
            </a:endParaRPr>
          </a:p>
          <a:p>
            <a:pPr marL="342900" indent="-342900">
              <a:spcBef>
                <a:spcPct val="20000"/>
              </a:spcBef>
              <a:buFont typeface="Arial" charset="0"/>
              <a:buChar char="•"/>
            </a:pPr>
            <a:r>
              <a:rPr lang="en-GB" sz="2000">
                <a:cs typeface="Arial" charset="0"/>
              </a:rPr>
              <a:t>The market</a:t>
            </a:r>
          </a:p>
          <a:p>
            <a:pPr marL="342900" indent="-342900">
              <a:spcBef>
                <a:spcPct val="20000"/>
              </a:spcBef>
              <a:buFont typeface="Arial" charset="0"/>
              <a:buChar char="•"/>
            </a:pPr>
            <a:endParaRPr lang="en-GB" sz="2000">
              <a:cs typeface="Arial" charset="0"/>
            </a:endParaRPr>
          </a:p>
          <a:p>
            <a:pPr marL="342900" indent="-342900">
              <a:spcBef>
                <a:spcPct val="20000"/>
              </a:spcBef>
              <a:buFont typeface="Arial" charset="0"/>
              <a:buChar char="•"/>
            </a:pPr>
            <a:r>
              <a:rPr lang="en-GB" sz="2000">
                <a:cs typeface="Arial" charset="0"/>
              </a:rPr>
              <a:t>Maximising UK content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277813" y="333375"/>
            <a:ext cx="6215062" cy="879475"/>
          </a:xfrm>
        </p:spPr>
        <p:txBody>
          <a:bodyPr/>
          <a:lstStyle/>
          <a:p>
            <a:pPr algn="l" eaLnBrk="1" hangingPunct="1"/>
            <a:r>
              <a:rPr lang="en-GB" sz="1800" smtClean="0">
                <a:latin typeface="Arial" charset="0"/>
                <a:cs typeface="Arial" charset="0"/>
              </a:rPr>
              <a:t>Doing Business in the UK</a:t>
            </a:r>
            <a:endParaRPr lang="en-US" sz="1800" smtClean="0">
              <a:latin typeface="Arial" charset="0"/>
              <a:cs typeface="Arial" charset="0"/>
            </a:endParaRPr>
          </a:p>
        </p:txBody>
      </p:sp>
      <p:sp>
        <p:nvSpPr>
          <p:cNvPr id="4" name="Slide Number Placeholder 3"/>
          <p:cNvSpPr>
            <a:spLocks noGrp="1"/>
          </p:cNvSpPr>
          <p:nvPr>
            <p:ph type="sldNum" sz="quarter" idx="12"/>
          </p:nvPr>
        </p:nvSpPr>
        <p:spPr>
          <a:xfrm>
            <a:off x="7081838" y="6564313"/>
            <a:ext cx="2133600" cy="365125"/>
          </a:xfrm>
        </p:spPr>
        <p:txBody>
          <a:bodyPr/>
          <a:lstStyle/>
          <a:p>
            <a:pPr>
              <a:defRPr/>
            </a:pPr>
            <a:fld id="{281EE6F0-4C7E-4B4D-A0BF-EC9D3B81F4E1}" type="slidenum">
              <a:rPr lang="en-US"/>
              <a:pPr>
                <a:defRPr/>
              </a:pPr>
              <a:t>20</a:t>
            </a:fld>
            <a:endParaRPr lang="en-US" dirty="0"/>
          </a:p>
        </p:txBody>
      </p:sp>
      <p:sp>
        <p:nvSpPr>
          <p:cNvPr id="93187" name="Content Placeholder 2"/>
          <p:cNvSpPr txBox="1">
            <a:spLocks/>
          </p:cNvSpPr>
          <p:nvPr/>
        </p:nvSpPr>
        <p:spPr bwMode="auto">
          <a:xfrm>
            <a:off x="14288" y="1677988"/>
            <a:ext cx="9115425" cy="4886325"/>
          </a:xfrm>
          <a:prstGeom prst="rect">
            <a:avLst/>
          </a:prstGeom>
          <a:noFill/>
          <a:ln w="9525">
            <a:noFill/>
            <a:miter lim="800000"/>
            <a:headEnd/>
            <a:tailEnd/>
          </a:ln>
        </p:spPr>
        <p:txBody>
          <a:bodyPr/>
          <a:lstStyle/>
          <a:p>
            <a:pPr marL="342900" indent="-342900">
              <a:spcBef>
                <a:spcPct val="20000"/>
              </a:spcBef>
              <a:buFont typeface="Arial" charset="0"/>
              <a:buChar char="•"/>
            </a:pPr>
            <a:r>
              <a:rPr lang="en-GB" sz="1600">
                <a:cs typeface="Arial" charset="0"/>
              </a:rPr>
              <a:t>Easiest country in EU to do business in. Rated best for by </a:t>
            </a:r>
            <a:br>
              <a:rPr lang="en-GB" sz="1600">
                <a:cs typeface="Arial" charset="0"/>
              </a:rPr>
            </a:br>
            <a:r>
              <a:rPr lang="en-GB" sz="1600">
                <a:cs typeface="Arial" charset="0"/>
              </a:rPr>
              <a:t>World Bank (2008): </a:t>
            </a:r>
          </a:p>
          <a:p>
            <a:pPr marL="800100" lvl="1" indent="-342900">
              <a:spcBef>
                <a:spcPct val="20000"/>
              </a:spcBef>
              <a:buFont typeface="Arial" charset="0"/>
              <a:buChar char="•"/>
            </a:pPr>
            <a:r>
              <a:rPr lang="en-GB" sz="1600">
                <a:cs typeface="Arial" charset="0"/>
              </a:rPr>
              <a:t>Starting a business</a:t>
            </a:r>
          </a:p>
          <a:p>
            <a:pPr marL="800100" lvl="1" indent="-342900">
              <a:spcBef>
                <a:spcPct val="20000"/>
              </a:spcBef>
              <a:buFont typeface="Arial" charset="0"/>
              <a:buChar char="•"/>
            </a:pPr>
            <a:r>
              <a:rPr lang="en-GB" sz="1600">
                <a:cs typeface="Arial" charset="0"/>
              </a:rPr>
              <a:t>Employing workers</a:t>
            </a:r>
          </a:p>
          <a:p>
            <a:pPr marL="800100" lvl="1" indent="-342900">
              <a:spcBef>
                <a:spcPct val="20000"/>
              </a:spcBef>
              <a:buFont typeface="Arial" charset="0"/>
              <a:buChar char="•"/>
            </a:pPr>
            <a:r>
              <a:rPr lang="en-GB" sz="1600">
                <a:cs typeface="Arial" charset="0"/>
              </a:rPr>
              <a:t>Registering Property</a:t>
            </a:r>
          </a:p>
          <a:p>
            <a:pPr marL="800100" lvl="1" indent="-342900">
              <a:spcBef>
                <a:spcPct val="20000"/>
              </a:spcBef>
              <a:buFont typeface="Arial" charset="0"/>
              <a:buChar char="•"/>
            </a:pPr>
            <a:r>
              <a:rPr lang="en-GB" sz="1600">
                <a:cs typeface="Arial" charset="0"/>
              </a:rPr>
              <a:t>Raising finance</a:t>
            </a:r>
          </a:p>
          <a:p>
            <a:pPr marL="800100" lvl="1" indent="-342900">
              <a:spcBef>
                <a:spcPct val="20000"/>
              </a:spcBef>
              <a:buFont typeface="Arial" charset="0"/>
              <a:buChar char="•"/>
            </a:pPr>
            <a:r>
              <a:rPr lang="en-GB" sz="1600">
                <a:cs typeface="Arial" charset="0"/>
              </a:rPr>
              <a:t>Protecting Investors</a:t>
            </a:r>
          </a:p>
          <a:p>
            <a:pPr marL="800100" lvl="1" indent="-342900">
              <a:spcBef>
                <a:spcPct val="20000"/>
              </a:spcBef>
              <a:buFont typeface="Arial" charset="0"/>
              <a:buChar char="•"/>
            </a:pPr>
            <a:r>
              <a:rPr lang="en-GB" sz="1600">
                <a:cs typeface="Arial" charset="0"/>
              </a:rPr>
              <a:t>Low  taxes</a:t>
            </a:r>
          </a:p>
          <a:p>
            <a:pPr marL="800100" lvl="1" indent="-342900">
              <a:spcBef>
                <a:spcPct val="20000"/>
              </a:spcBef>
              <a:buFont typeface="Arial" charset="0"/>
              <a:buChar char="•"/>
            </a:pPr>
            <a:r>
              <a:rPr lang="en-GB" sz="1600">
                <a:cs typeface="Arial" charset="0"/>
              </a:rPr>
              <a:t>Competitive salaries</a:t>
            </a:r>
          </a:p>
          <a:p>
            <a:pPr marL="800100" lvl="1" indent="-342900">
              <a:spcBef>
                <a:spcPct val="20000"/>
              </a:spcBef>
              <a:buFont typeface="Arial" charset="0"/>
              <a:buChar char="•"/>
            </a:pPr>
            <a:r>
              <a:rPr lang="en-GB" sz="1600">
                <a:cs typeface="Arial" charset="0"/>
              </a:rPr>
              <a:t>Flexibility of workforce</a:t>
            </a:r>
          </a:p>
          <a:p>
            <a:pPr marL="342900" indent="-342900">
              <a:spcBef>
                <a:spcPct val="20000"/>
              </a:spcBef>
              <a:buFont typeface="Arial" charset="0"/>
              <a:buChar char="•"/>
            </a:pPr>
            <a:r>
              <a:rPr lang="en-GB" sz="1600">
                <a:cs typeface="Arial" charset="0"/>
              </a:rPr>
              <a:t>More than 50% of European HQ’s in UK  (Ernst &amp; Young, 2008)</a:t>
            </a:r>
          </a:p>
          <a:p>
            <a:pPr marL="800100" lvl="1" indent="-342900">
              <a:spcBef>
                <a:spcPct val="20000"/>
              </a:spcBef>
              <a:buFont typeface="Arial" charset="0"/>
              <a:buChar char="•"/>
            </a:pPr>
            <a:r>
              <a:rPr lang="en-GB" sz="1600">
                <a:cs typeface="Arial" charset="0"/>
              </a:rPr>
              <a:t>Open and transparent system for foreign workers</a:t>
            </a:r>
          </a:p>
          <a:p>
            <a:pPr marL="800100" lvl="1" indent="-342900">
              <a:spcBef>
                <a:spcPct val="20000"/>
              </a:spcBef>
              <a:buFont typeface="Arial" charset="0"/>
              <a:buChar char="•"/>
            </a:pPr>
            <a:r>
              <a:rPr lang="en-GB" sz="1600">
                <a:cs typeface="Arial" charset="0"/>
              </a:rPr>
              <a:t>Stable economic and political environment</a:t>
            </a:r>
          </a:p>
          <a:p>
            <a:pPr marL="800100" lvl="1" indent="-342900">
              <a:spcBef>
                <a:spcPct val="20000"/>
              </a:spcBef>
              <a:buFont typeface="Arial" charset="0"/>
              <a:buChar char="•"/>
            </a:pPr>
            <a:r>
              <a:rPr lang="en-GB" sz="1600">
                <a:cs typeface="Arial" charset="0"/>
              </a:rPr>
              <a:t>Sound legal and regulatory environment</a:t>
            </a:r>
          </a:p>
          <a:p>
            <a:pPr marL="800100" lvl="1" indent="-342900">
              <a:spcBef>
                <a:spcPct val="20000"/>
              </a:spcBef>
              <a:buFont typeface="Arial" charset="0"/>
              <a:buChar char="•"/>
            </a:pPr>
            <a:r>
              <a:rPr lang="en-GB" sz="1600">
                <a:cs typeface="Arial" charset="0"/>
              </a:rPr>
              <a:t>Good international transport links and communications infrastructure</a:t>
            </a:r>
          </a:p>
          <a:p>
            <a:pPr marL="800100" lvl="1" indent="-342900">
              <a:spcBef>
                <a:spcPct val="20000"/>
              </a:spcBef>
              <a:buFont typeface="Arial" charset="0"/>
              <a:buChar char="•"/>
            </a:pPr>
            <a:r>
              <a:rPr lang="en-GB" sz="1600">
                <a:cs typeface="Arial" charset="0"/>
              </a:rPr>
              <a:t>Strong access to talent (38,620 engineering graduates per year) HESA, 2007</a:t>
            </a:r>
          </a:p>
          <a:p>
            <a:pPr marL="800100" lvl="1" indent="-342900">
              <a:spcBef>
                <a:spcPct val="20000"/>
              </a:spcBef>
              <a:buFont typeface="Arial" charset="0"/>
              <a:buChar char="•"/>
            </a:pPr>
            <a:r>
              <a:rPr lang="en-GB" sz="1600">
                <a:cs typeface="Arial" charset="0"/>
              </a:rPr>
              <a:t>Globally recognised innovators and business leaders</a:t>
            </a:r>
          </a:p>
        </p:txBody>
      </p:sp>
      <p:grpSp>
        <p:nvGrpSpPr>
          <p:cNvPr id="93188" name="Group 10"/>
          <p:cNvGrpSpPr>
            <a:grpSpLocks/>
          </p:cNvGrpSpPr>
          <p:nvPr/>
        </p:nvGrpSpPr>
        <p:grpSpPr bwMode="auto">
          <a:xfrm>
            <a:off x="6521450" y="4354513"/>
            <a:ext cx="2143125" cy="290512"/>
            <a:chOff x="6429388" y="1924043"/>
            <a:chExt cx="2143137" cy="290511"/>
          </a:xfrm>
        </p:grpSpPr>
        <p:pic>
          <p:nvPicPr>
            <p:cNvPr id="93190" name="Picture 43"/>
            <p:cNvPicPr>
              <a:picLocks noChangeAspect="1" noChangeArrowheads="1"/>
            </p:cNvPicPr>
            <p:nvPr/>
          </p:nvPicPr>
          <p:blipFill>
            <a:blip r:embed="rId3"/>
            <a:srcRect/>
            <a:stretch>
              <a:fillRect/>
            </a:stretch>
          </p:blipFill>
          <p:spPr bwMode="auto">
            <a:xfrm>
              <a:off x="6429388" y="1927216"/>
              <a:ext cx="431800" cy="285750"/>
            </a:xfrm>
            <a:prstGeom prst="rect">
              <a:avLst/>
            </a:prstGeom>
            <a:noFill/>
            <a:ln w="9525">
              <a:noFill/>
              <a:miter lim="800000"/>
              <a:headEnd/>
              <a:tailEnd/>
            </a:ln>
          </p:spPr>
        </p:pic>
        <p:pic>
          <p:nvPicPr>
            <p:cNvPr id="93191" name="Picture 44"/>
            <p:cNvPicPr>
              <a:picLocks noChangeAspect="1" noChangeArrowheads="1"/>
            </p:cNvPicPr>
            <p:nvPr/>
          </p:nvPicPr>
          <p:blipFill>
            <a:blip r:embed="rId4"/>
            <a:srcRect/>
            <a:stretch>
              <a:fillRect/>
            </a:stretch>
          </p:blipFill>
          <p:spPr bwMode="auto">
            <a:xfrm>
              <a:off x="7286644" y="1927216"/>
              <a:ext cx="434975" cy="287338"/>
            </a:xfrm>
            <a:prstGeom prst="rect">
              <a:avLst/>
            </a:prstGeom>
            <a:noFill/>
            <a:ln w="9525">
              <a:noFill/>
              <a:miter lim="800000"/>
              <a:headEnd/>
              <a:tailEnd/>
            </a:ln>
          </p:spPr>
        </p:pic>
        <p:pic>
          <p:nvPicPr>
            <p:cNvPr id="93192" name="Picture 90" descr="flags_of_France"/>
            <p:cNvPicPr>
              <a:picLocks noChangeAspect="1" noChangeArrowheads="1"/>
            </p:cNvPicPr>
            <p:nvPr/>
          </p:nvPicPr>
          <p:blipFill>
            <a:blip r:embed="rId5"/>
            <a:srcRect/>
            <a:stretch>
              <a:fillRect/>
            </a:stretch>
          </p:blipFill>
          <p:spPr bwMode="auto">
            <a:xfrm>
              <a:off x="6858016" y="1924043"/>
              <a:ext cx="431800" cy="288925"/>
            </a:xfrm>
            <a:prstGeom prst="rect">
              <a:avLst/>
            </a:prstGeom>
            <a:noFill/>
            <a:ln w="9525">
              <a:noFill/>
              <a:miter lim="800000"/>
              <a:headEnd/>
              <a:tailEnd/>
            </a:ln>
          </p:spPr>
        </p:pic>
        <p:pic>
          <p:nvPicPr>
            <p:cNvPr id="93193" name="Picture 91" descr="flags_of_Italy"/>
            <p:cNvPicPr>
              <a:picLocks noChangeAspect="1" noChangeArrowheads="1"/>
            </p:cNvPicPr>
            <p:nvPr/>
          </p:nvPicPr>
          <p:blipFill>
            <a:blip r:embed="rId6"/>
            <a:srcRect/>
            <a:stretch>
              <a:fillRect/>
            </a:stretch>
          </p:blipFill>
          <p:spPr bwMode="auto">
            <a:xfrm>
              <a:off x="7715272" y="1927216"/>
              <a:ext cx="430213" cy="287337"/>
            </a:xfrm>
            <a:prstGeom prst="rect">
              <a:avLst/>
            </a:prstGeom>
            <a:noFill/>
            <a:ln w="9525">
              <a:noFill/>
              <a:miter lim="800000"/>
              <a:headEnd/>
              <a:tailEnd/>
            </a:ln>
          </p:spPr>
        </p:pic>
        <p:pic>
          <p:nvPicPr>
            <p:cNvPr id="93194" name="Picture 92" descr="flags_of_Netherlands"/>
            <p:cNvPicPr>
              <a:picLocks noChangeAspect="1" noChangeArrowheads="1"/>
            </p:cNvPicPr>
            <p:nvPr/>
          </p:nvPicPr>
          <p:blipFill>
            <a:blip r:embed="rId7"/>
            <a:srcRect/>
            <a:stretch>
              <a:fillRect/>
            </a:stretch>
          </p:blipFill>
          <p:spPr bwMode="auto">
            <a:xfrm>
              <a:off x="8143900" y="1927216"/>
              <a:ext cx="428625" cy="285750"/>
            </a:xfrm>
            <a:prstGeom prst="rect">
              <a:avLst/>
            </a:prstGeom>
            <a:noFill/>
            <a:ln w="9525">
              <a:noFill/>
              <a:miter lim="800000"/>
              <a:headEnd/>
              <a:tailEnd/>
            </a:ln>
          </p:spPr>
        </p:pic>
      </p:grpSp>
      <p:pic>
        <p:nvPicPr>
          <p:cNvPr id="93189" name="Picture 11"/>
          <p:cNvPicPr>
            <a:picLocks noChangeAspect="1" noChangeArrowheads="1"/>
          </p:cNvPicPr>
          <p:nvPr/>
        </p:nvPicPr>
        <p:blipFill>
          <a:blip r:embed="rId8"/>
          <a:srcRect/>
          <a:stretch>
            <a:fillRect/>
          </a:stretch>
        </p:blipFill>
        <p:spPr bwMode="auto">
          <a:xfrm>
            <a:off x="5864225" y="1677988"/>
            <a:ext cx="2928938" cy="2428875"/>
          </a:xfrm>
          <a:prstGeom prst="rect">
            <a:avLst/>
          </a:prstGeom>
          <a:noFill/>
          <a:ln w="3175" algn="ctr">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233" name="Group 29"/>
          <p:cNvGrpSpPr>
            <a:grpSpLocks/>
          </p:cNvGrpSpPr>
          <p:nvPr/>
        </p:nvGrpSpPr>
        <p:grpSpPr bwMode="auto">
          <a:xfrm>
            <a:off x="2405063" y="1417638"/>
            <a:ext cx="4333875" cy="5440362"/>
            <a:chOff x="2357422" y="1142984"/>
            <a:chExt cx="4333768" cy="5599334"/>
          </a:xfrm>
        </p:grpSpPr>
        <p:pic>
          <p:nvPicPr>
            <p:cNvPr id="95243" name="Picture 16" descr="http://learnhistory.org.uk/file.php/34/uk_blank_map.gif"/>
            <p:cNvPicPr>
              <a:picLocks noChangeAspect="1" noChangeArrowheads="1"/>
            </p:cNvPicPr>
            <p:nvPr/>
          </p:nvPicPr>
          <p:blipFill>
            <a:blip r:embed="rId3"/>
            <a:srcRect/>
            <a:stretch>
              <a:fillRect/>
            </a:stretch>
          </p:blipFill>
          <p:spPr bwMode="auto">
            <a:xfrm>
              <a:off x="2357422" y="1142984"/>
              <a:ext cx="4219575" cy="5400675"/>
            </a:xfrm>
            <a:prstGeom prst="rect">
              <a:avLst/>
            </a:prstGeom>
            <a:noFill/>
            <a:ln w="9525">
              <a:noFill/>
              <a:miter lim="800000"/>
              <a:headEnd/>
              <a:tailEnd/>
            </a:ln>
          </p:spPr>
        </p:pic>
        <p:sp>
          <p:nvSpPr>
            <p:cNvPr id="32" name="Rectangle 31"/>
            <p:cNvSpPr/>
            <p:nvPr/>
          </p:nvSpPr>
          <p:spPr>
            <a:xfrm rot="7523986">
              <a:off x="5724571" y="5775699"/>
              <a:ext cx="1218881" cy="714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10" name="Slide Number Placeholder 3"/>
          <p:cNvSpPr>
            <a:spLocks noGrp="1"/>
          </p:cNvSpPr>
          <p:nvPr>
            <p:ph type="sldNum" sz="quarter" idx="12"/>
          </p:nvPr>
        </p:nvSpPr>
        <p:spPr>
          <a:xfrm>
            <a:off x="7081838" y="6564313"/>
            <a:ext cx="2133600" cy="365125"/>
          </a:xfrm>
        </p:spPr>
        <p:txBody>
          <a:bodyPr/>
          <a:lstStyle/>
          <a:p>
            <a:pPr>
              <a:defRPr/>
            </a:pPr>
            <a:fld id="{1B0F7182-738F-489D-85E9-B608FBAC8E8F}" type="slidenum">
              <a:rPr lang="en-US" smtClean="0"/>
              <a:pPr>
                <a:defRPr/>
              </a:pPr>
              <a:t>21</a:t>
            </a:fld>
            <a:endParaRPr lang="en-US" dirty="0"/>
          </a:p>
        </p:txBody>
      </p:sp>
      <p:pic>
        <p:nvPicPr>
          <p:cNvPr id="95235" name="Picture 30" descr="http://t0.gstatic.com/images?q=tbn:Y3TsZgojLZqpqM:http://uk.techcrunch.com/wp-content/uploads/ukti_rgb_2col_pos_red_grey.jpg">
            <a:hlinkClick r:id="rId4"/>
          </p:cNvPr>
          <p:cNvPicPr>
            <a:picLocks noChangeAspect="1" noChangeArrowheads="1"/>
          </p:cNvPicPr>
          <p:nvPr/>
        </p:nvPicPr>
        <p:blipFill>
          <a:blip r:embed="rId5"/>
          <a:srcRect/>
          <a:stretch>
            <a:fillRect/>
          </a:stretch>
        </p:blipFill>
        <p:spPr bwMode="auto">
          <a:xfrm>
            <a:off x="6572250" y="5248275"/>
            <a:ext cx="1285875" cy="681038"/>
          </a:xfrm>
          <a:prstGeom prst="rect">
            <a:avLst/>
          </a:prstGeom>
          <a:noFill/>
          <a:ln w="9525">
            <a:noFill/>
            <a:miter lim="800000"/>
            <a:headEnd/>
            <a:tailEnd/>
          </a:ln>
        </p:spPr>
      </p:pic>
      <p:pic>
        <p:nvPicPr>
          <p:cNvPr id="95236" name="Picture 32" descr="Department for Business, Innovation &amp; Skills">
            <a:hlinkClick r:id="rId6" tooltip="Department for Business, Innovation and Skills"/>
          </p:cNvPr>
          <p:cNvPicPr>
            <a:picLocks noChangeAspect="1" noChangeArrowheads="1"/>
          </p:cNvPicPr>
          <p:nvPr/>
        </p:nvPicPr>
        <p:blipFill>
          <a:blip r:embed="rId7"/>
          <a:srcRect/>
          <a:stretch>
            <a:fillRect/>
          </a:stretch>
        </p:blipFill>
        <p:spPr bwMode="auto">
          <a:xfrm>
            <a:off x="7150100" y="4786313"/>
            <a:ext cx="1993900" cy="357187"/>
          </a:xfrm>
          <a:prstGeom prst="rect">
            <a:avLst/>
          </a:prstGeom>
          <a:noFill/>
          <a:ln w="9525">
            <a:noFill/>
            <a:miter lim="800000"/>
            <a:headEnd/>
            <a:tailEnd/>
          </a:ln>
        </p:spPr>
      </p:pic>
      <p:pic>
        <p:nvPicPr>
          <p:cNvPr id="95237" name="Picture 4" descr="http://www.thegreenblue.org.uk/news/images/CrownEstatelogo.jpg"/>
          <p:cNvPicPr>
            <a:picLocks noChangeAspect="1" noChangeArrowheads="1"/>
          </p:cNvPicPr>
          <p:nvPr/>
        </p:nvPicPr>
        <p:blipFill>
          <a:blip r:embed="rId8"/>
          <a:srcRect/>
          <a:stretch>
            <a:fillRect/>
          </a:stretch>
        </p:blipFill>
        <p:spPr bwMode="auto">
          <a:xfrm>
            <a:off x="428625" y="2286000"/>
            <a:ext cx="1539875" cy="571500"/>
          </a:xfrm>
          <a:prstGeom prst="rect">
            <a:avLst/>
          </a:prstGeom>
          <a:noFill/>
          <a:ln w="9525">
            <a:noFill/>
            <a:miter lim="800000"/>
            <a:headEnd/>
            <a:tailEnd/>
          </a:ln>
        </p:spPr>
      </p:pic>
      <p:pic>
        <p:nvPicPr>
          <p:cNvPr id="95238" name="Picture 18" descr="http://t1.gstatic.com/images?q=tbn:eJvlaBIUMc6_KM:http://www.stokefire.com/blog/image_223_The_Scottish_Government_Logo.jpg">
            <a:hlinkClick r:id="rId9"/>
          </p:cNvPr>
          <p:cNvPicPr>
            <a:picLocks noChangeAspect="1" noChangeArrowheads="1"/>
          </p:cNvPicPr>
          <p:nvPr/>
        </p:nvPicPr>
        <p:blipFill>
          <a:blip r:embed="rId10"/>
          <a:srcRect/>
          <a:stretch>
            <a:fillRect/>
          </a:stretch>
        </p:blipFill>
        <p:spPr bwMode="auto">
          <a:xfrm>
            <a:off x="6072188" y="1419225"/>
            <a:ext cx="1152525" cy="1152525"/>
          </a:xfrm>
          <a:prstGeom prst="rect">
            <a:avLst/>
          </a:prstGeom>
          <a:noFill/>
          <a:ln w="9525">
            <a:noFill/>
            <a:miter lim="800000"/>
            <a:headEnd/>
            <a:tailEnd/>
          </a:ln>
        </p:spPr>
      </p:pic>
      <p:pic>
        <p:nvPicPr>
          <p:cNvPr id="95239" name="Picture 37" descr="DECC_ORED_OUTLINE.jpg"/>
          <p:cNvPicPr>
            <a:picLocks noChangeAspect="1"/>
          </p:cNvPicPr>
          <p:nvPr/>
        </p:nvPicPr>
        <p:blipFill>
          <a:blip r:embed="rId11"/>
          <a:srcRect/>
          <a:stretch>
            <a:fillRect/>
          </a:stretch>
        </p:blipFill>
        <p:spPr bwMode="auto">
          <a:xfrm>
            <a:off x="6215063" y="3714750"/>
            <a:ext cx="1714500" cy="642938"/>
          </a:xfrm>
          <a:prstGeom prst="rect">
            <a:avLst/>
          </a:prstGeom>
          <a:noFill/>
          <a:ln w="9525">
            <a:noFill/>
            <a:miter lim="800000"/>
            <a:headEnd/>
            <a:tailEnd/>
          </a:ln>
        </p:spPr>
      </p:pic>
      <p:pic>
        <p:nvPicPr>
          <p:cNvPr id="95240" name="Picture 26" descr="http://t3.gstatic.com/images?q=tbn:-FVLzU0w9e4KRM:http://www.fdiatlas.com/thumbnail.aspx%3Fw%3D300%26h%3D100%26img%3D/uploads/images/region35/scotland.jpg">
            <a:hlinkClick r:id="rId12"/>
          </p:cNvPr>
          <p:cNvPicPr>
            <a:picLocks noChangeAspect="1" noChangeArrowheads="1"/>
          </p:cNvPicPr>
          <p:nvPr/>
        </p:nvPicPr>
        <p:blipFill>
          <a:blip r:embed="rId13"/>
          <a:srcRect/>
          <a:stretch>
            <a:fillRect/>
          </a:stretch>
        </p:blipFill>
        <p:spPr bwMode="auto">
          <a:xfrm>
            <a:off x="5572125" y="2500313"/>
            <a:ext cx="1571625" cy="379412"/>
          </a:xfrm>
          <a:prstGeom prst="rect">
            <a:avLst/>
          </a:prstGeom>
          <a:noFill/>
          <a:ln w="9525">
            <a:noFill/>
            <a:miter lim="800000"/>
            <a:headEnd/>
            <a:tailEnd/>
          </a:ln>
        </p:spPr>
      </p:pic>
      <p:sp>
        <p:nvSpPr>
          <p:cNvPr id="95241" name="Title 1"/>
          <p:cNvSpPr>
            <a:spLocks noGrp="1"/>
          </p:cNvSpPr>
          <p:nvPr>
            <p:ph type="title"/>
          </p:nvPr>
        </p:nvSpPr>
        <p:spPr>
          <a:xfrm>
            <a:off x="277813" y="333375"/>
            <a:ext cx="6215062" cy="879475"/>
          </a:xfrm>
        </p:spPr>
        <p:txBody>
          <a:bodyPr/>
          <a:lstStyle/>
          <a:p>
            <a:pPr algn="l" eaLnBrk="1" hangingPunct="1"/>
            <a:r>
              <a:rPr lang="en-GB" sz="1800" smtClean="0">
                <a:latin typeface="Arial" charset="0"/>
                <a:cs typeface="Arial" charset="0"/>
              </a:rPr>
              <a:t>Supply Chain Enablers – National </a:t>
            </a:r>
            <a:endParaRPr lang="en-US" sz="1800" smtClean="0">
              <a:latin typeface="Arial" charset="0"/>
              <a:cs typeface="Arial" charset="0"/>
            </a:endParaRPr>
          </a:p>
        </p:txBody>
      </p:sp>
      <p:pic>
        <p:nvPicPr>
          <p:cNvPr id="95242" name="Picture 2"/>
          <p:cNvPicPr>
            <a:picLocks noChangeAspect="1" noChangeArrowheads="1"/>
          </p:cNvPicPr>
          <p:nvPr/>
        </p:nvPicPr>
        <p:blipFill>
          <a:blip r:embed="rId14"/>
          <a:srcRect/>
          <a:stretch>
            <a:fillRect/>
          </a:stretch>
        </p:blipFill>
        <p:spPr bwMode="auto">
          <a:xfrm>
            <a:off x="198438" y="3648075"/>
            <a:ext cx="2324100" cy="849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281" name="Group 29"/>
          <p:cNvGrpSpPr>
            <a:grpSpLocks/>
          </p:cNvGrpSpPr>
          <p:nvPr/>
        </p:nvGrpSpPr>
        <p:grpSpPr bwMode="auto">
          <a:xfrm>
            <a:off x="2357438" y="1428750"/>
            <a:ext cx="4333875" cy="5429250"/>
            <a:chOff x="2357422" y="1142984"/>
            <a:chExt cx="4333768" cy="5599334"/>
          </a:xfrm>
        </p:grpSpPr>
        <p:pic>
          <p:nvPicPr>
            <p:cNvPr id="97297" name="Picture 16" descr="http://learnhistory.org.uk/file.php/34/uk_blank_map.gif"/>
            <p:cNvPicPr>
              <a:picLocks noChangeAspect="1" noChangeArrowheads="1"/>
            </p:cNvPicPr>
            <p:nvPr/>
          </p:nvPicPr>
          <p:blipFill>
            <a:blip r:embed="rId3"/>
            <a:srcRect/>
            <a:stretch>
              <a:fillRect/>
            </a:stretch>
          </p:blipFill>
          <p:spPr bwMode="auto">
            <a:xfrm>
              <a:off x="2357422" y="1142984"/>
              <a:ext cx="4219575" cy="5400675"/>
            </a:xfrm>
            <a:prstGeom prst="rect">
              <a:avLst/>
            </a:prstGeom>
            <a:noFill/>
            <a:ln w="9525">
              <a:noFill/>
              <a:miter lim="800000"/>
              <a:headEnd/>
              <a:tailEnd/>
            </a:ln>
          </p:spPr>
        </p:pic>
        <p:sp>
          <p:nvSpPr>
            <p:cNvPr id="21" name="Rectangle 20"/>
            <p:cNvSpPr/>
            <p:nvPr/>
          </p:nvSpPr>
          <p:spPr>
            <a:xfrm rot="7523986">
              <a:off x="5724961" y="5776088"/>
              <a:ext cx="1218101" cy="714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pic>
        <p:nvPicPr>
          <p:cNvPr id="97282" name="Picture 16" descr="http://t3.gstatic.com/images?q=tbn:iv4v_Pev4vGxXM:http://www.yorkshirefutures.com/siteassets/images/YorkshireFutures/1/5/15D4BC09-73F5-42DF-9474-BB65BBE4CA86/YF%2520LOGO_Black%2520(solid).jpg">
            <a:hlinkClick r:id="rId4"/>
          </p:cNvPr>
          <p:cNvPicPr>
            <a:picLocks noChangeAspect="1" noChangeArrowheads="1"/>
          </p:cNvPicPr>
          <p:nvPr/>
        </p:nvPicPr>
        <p:blipFill>
          <a:blip r:embed="rId5"/>
          <a:srcRect/>
          <a:stretch>
            <a:fillRect/>
          </a:stretch>
        </p:blipFill>
        <p:spPr bwMode="auto">
          <a:xfrm>
            <a:off x="5886450" y="3071813"/>
            <a:ext cx="1114425" cy="1428750"/>
          </a:xfrm>
          <a:prstGeom prst="rect">
            <a:avLst/>
          </a:prstGeom>
          <a:noFill/>
          <a:ln w="9525">
            <a:noFill/>
            <a:miter lim="800000"/>
            <a:headEnd/>
            <a:tailEnd/>
          </a:ln>
        </p:spPr>
      </p:pic>
      <p:sp>
        <p:nvSpPr>
          <p:cNvPr id="10" name="Slide Number Placeholder 3"/>
          <p:cNvSpPr>
            <a:spLocks noGrp="1"/>
          </p:cNvSpPr>
          <p:nvPr>
            <p:ph type="sldNum" sz="quarter" idx="12"/>
          </p:nvPr>
        </p:nvSpPr>
        <p:spPr>
          <a:xfrm>
            <a:off x="7081838" y="6564313"/>
            <a:ext cx="2133600" cy="365125"/>
          </a:xfrm>
        </p:spPr>
        <p:txBody>
          <a:bodyPr/>
          <a:lstStyle/>
          <a:p>
            <a:pPr>
              <a:defRPr/>
            </a:pPr>
            <a:fld id="{0811C3E9-FDC7-4329-8032-54DE6CED04DA}" type="slidenum">
              <a:rPr lang="en-US" smtClean="0"/>
              <a:pPr>
                <a:defRPr/>
              </a:pPr>
              <a:t>22</a:t>
            </a:fld>
            <a:endParaRPr lang="en-US" dirty="0"/>
          </a:p>
        </p:txBody>
      </p:sp>
      <p:pic>
        <p:nvPicPr>
          <p:cNvPr id="97284" name="Picture 2" descr="http://www.connectingbristol.org/wp-content/uploads/2006/10/rdalogo.jpeg"/>
          <p:cNvPicPr>
            <a:picLocks noChangeAspect="1" noChangeArrowheads="1"/>
          </p:cNvPicPr>
          <p:nvPr/>
        </p:nvPicPr>
        <p:blipFill>
          <a:blip r:embed="rId6"/>
          <a:srcRect/>
          <a:stretch>
            <a:fillRect/>
          </a:stretch>
        </p:blipFill>
        <p:spPr bwMode="auto">
          <a:xfrm>
            <a:off x="4143375" y="6296025"/>
            <a:ext cx="1079500" cy="466725"/>
          </a:xfrm>
          <a:prstGeom prst="rect">
            <a:avLst/>
          </a:prstGeom>
          <a:noFill/>
          <a:ln w="9525">
            <a:noFill/>
            <a:miter lim="800000"/>
            <a:headEnd/>
            <a:tailEnd/>
          </a:ln>
        </p:spPr>
      </p:pic>
      <p:pic>
        <p:nvPicPr>
          <p:cNvPr id="97285" name="Picture 6" descr="http://www.newburyhub.co.uk/images/seeda.gif"/>
          <p:cNvPicPr>
            <a:picLocks noChangeAspect="1" noChangeArrowheads="1"/>
          </p:cNvPicPr>
          <p:nvPr/>
        </p:nvPicPr>
        <p:blipFill>
          <a:blip r:embed="rId7"/>
          <a:srcRect/>
          <a:stretch>
            <a:fillRect/>
          </a:stretch>
        </p:blipFill>
        <p:spPr bwMode="auto">
          <a:xfrm>
            <a:off x="5572125" y="6072188"/>
            <a:ext cx="1079500" cy="720725"/>
          </a:xfrm>
          <a:prstGeom prst="rect">
            <a:avLst/>
          </a:prstGeom>
          <a:noFill/>
          <a:ln w="9525">
            <a:noFill/>
            <a:miter lim="800000"/>
            <a:headEnd/>
            <a:tailEnd/>
          </a:ln>
        </p:spPr>
      </p:pic>
      <p:pic>
        <p:nvPicPr>
          <p:cNvPr id="97286" name="Picture 8" descr="See full size image">
            <a:hlinkClick r:id="rId8"/>
          </p:cNvPr>
          <p:cNvPicPr>
            <a:picLocks noChangeAspect="1" noChangeArrowheads="1"/>
          </p:cNvPicPr>
          <p:nvPr/>
        </p:nvPicPr>
        <p:blipFill>
          <a:blip r:embed="rId9"/>
          <a:srcRect/>
          <a:stretch>
            <a:fillRect/>
          </a:stretch>
        </p:blipFill>
        <p:spPr bwMode="auto">
          <a:xfrm>
            <a:off x="6357938" y="5429250"/>
            <a:ext cx="1079500" cy="646113"/>
          </a:xfrm>
          <a:prstGeom prst="rect">
            <a:avLst/>
          </a:prstGeom>
          <a:noFill/>
          <a:ln w="9525">
            <a:noFill/>
            <a:miter lim="800000"/>
            <a:headEnd/>
            <a:tailEnd/>
          </a:ln>
        </p:spPr>
      </p:pic>
      <p:pic>
        <p:nvPicPr>
          <p:cNvPr id="97287" name="Picture 10" descr="http://t2.gstatic.com/images?q=tbn:E8OC8WIFr7ZdgM:http://www.cover-east.org/cms/uploads/MEDIA/IMAGES/ORIGINAL/eeda_colour_jpg.jpg">
            <a:hlinkClick r:id="rId10"/>
          </p:cNvPr>
          <p:cNvPicPr>
            <a:picLocks noChangeAspect="1" noChangeArrowheads="1"/>
          </p:cNvPicPr>
          <p:nvPr/>
        </p:nvPicPr>
        <p:blipFill>
          <a:blip r:embed="rId11"/>
          <a:srcRect/>
          <a:stretch>
            <a:fillRect/>
          </a:stretch>
        </p:blipFill>
        <p:spPr bwMode="auto">
          <a:xfrm>
            <a:off x="6500813" y="4929188"/>
            <a:ext cx="1409700" cy="438150"/>
          </a:xfrm>
          <a:prstGeom prst="rect">
            <a:avLst/>
          </a:prstGeom>
          <a:noFill/>
          <a:ln w="9525">
            <a:noFill/>
            <a:miter lim="800000"/>
            <a:headEnd/>
            <a:tailEnd/>
          </a:ln>
        </p:spPr>
      </p:pic>
      <p:pic>
        <p:nvPicPr>
          <p:cNvPr id="97288" name="Picture 12" descr="http://t3.gstatic.com/images?q=tbn:AI0j8z0OeZFm4M:http://www.midlandsaerospace.org.uk/cgi-bin/maa/SISite/data/images/info/Advlogo_small.jpg">
            <a:hlinkClick r:id="rId12"/>
          </p:cNvPr>
          <p:cNvPicPr>
            <a:picLocks noChangeAspect="1" noChangeArrowheads="1"/>
          </p:cNvPicPr>
          <p:nvPr/>
        </p:nvPicPr>
        <p:blipFill>
          <a:blip r:embed="rId13"/>
          <a:srcRect/>
          <a:stretch>
            <a:fillRect/>
          </a:stretch>
        </p:blipFill>
        <p:spPr bwMode="auto">
          <a:xfrm>
            <a:off x="1000125" y="4500563"/>
            <a:ext cx="1428750" cy="542925"/>
          </a:xfrm>
          <a:prstGeom prst="rect">
            <a:avLst/>
          </a:prstGeom>
          <a:noFill/>
          <a:ln w="9525">
            <a:noFill/>
            <a:miter lim="800000"/>
            <a:headEnd/>
            <a:tailEnd/>
          </a:ln>
        </p:spPr>
      </p:pic>
      <p:pic>
        <p:nvPicPr>
          <p:cNvPr id="97289" name="Picture 14" descr="http://t1.gstatic.com/images?q=tbn:YM1ZQDnWuee4vM:http://www.disabledgo.info/Jobs/Docs/Recruiters/125/logo.gif">
            <a:hlinkClick r:id="rId14"/>
          </p:cNvPr>
          <p:cNvPicPr>
            <a:picLocks noChangeAspect="1" noChangeArrowheads="1"/>
          </p:cNvPicPr>
          <p:nvPr/>
        </p:nvPicPr>
        <p:blipFill>
          <a:blip r:embed="rId15"/>
          <a:srcRect/>
          <a:stretch>
            <a:fillRect/>
          </a:stretch>
        </p:blipFill>
        <p:spPr bwMode="auto">
          <a:xfrm>
            <a:off x="6858000" y="4214813"/>
            <a:ext cx="1428750" cy="561975"/>
          </a:xfrm>
          <a:prstGeom prst="rect">
            <a:avLst/>
          </a:prstGeom>
          <a:noFill/>
          <a:ln w="9525">
            <a:noFill/>
            <a:miter lim="800000"/>
            <a:headEnd/>
            <a:tailEnd/>
          </a:ln>
        </p:spPr>
      </p:pic>
      <p:pic>
        <p:nvPicPr>
          <p:cNvPr id="97290" name="Picture 18" descr="http://t0.gstatic.com/images?q=tbn:TMGwMp5ctPfXWM:https://console.clubsonline.com.au/gallery/images/nwda_colour.jpg">
            <a:hlinkClick r:id="rId16"/>
          </p:cNvPr>
          <p:cNvPicPr>
            <a:picLocks noChangeAspect="1" noChangeArrowheads="1"/>
          </p:cNvPicPr>
          <p:nvPr/>
        </p:nvPicPr>
        <p:blipFill>
          <a:blip r:embed="rId17"/>
          <a:srcRect/>
          <a:stretch>
            <a:fillRect/>
          </a:stretch>
        </p:blipFill>
        <p:spPr bwMode="auto">
          <a:xfrm>
            <a:off x="1420813" y="3714750"/>
            <a:ext cx="1079500" cy="676275"/>
          </a:xfrm>
          <a:prstGeom prst="rect">
            <a:avLst/>
          </a:prstGeom>
          <a:noFill/>
          <a:ln w="9525">
            <a:noFill/>
            <a:miter lim="800000"/>
            <a:headEnd/>
            <a:tailEnd/>
          </a:ln>
        </p:spPr>
      </p:pic>
      <p:pic>
        <p:nvPicPr>
          <p:cNvPr id="97291" name="Picture 20" descr="http://t0.gstatic.com/images?q=tbn:Ru2s2OSl-tj1SM:http://www.marinedesigncentre.com/userfiles/image/OneNorthEast_rgb.jpg">
            <a:hlinkClick r:id="rId18"/>
          </p:cNvPr>
          <p:cNvPicPr>
            <a:picLocks noChangeAspect="1" noChangeArrowheads="1"/>
          </p:cNvPicPr>
          <p:nvPr/>
        </p:nvPicPr>
        <p:blipFill>
          <a:blip r:embed="rId19"/>
          <a:srcRect/>
          <a:stretch>
            <a:fillRect/>
          </a:stretch>
        </p:blipFill>
        <p:spPr bwMode="auto">
          <a:xfrm>
            <a:off x="5214938" y="2643188"/>
            <a:ext cx="1079500" cy="531812"/>
          </a:xfrm>
          <a:prstGeom prst="rect">
            <a:avLst/>
          </a:prstGeom>
          <a:noFill/>
          <a:ln w="9525">
            <a:noFill/>
            <a:miter lim="800000"/>
            <a:headEnd/>
            <a:tailEnd/>
          </a:ln>
        </p:spPr>
      </p:pic>
      <p:pic>
        <p:nvPicPr>
          <p:cNvPr id="97292" name="Picture 22" descr="http://t3.gstatic.com/images?q=tbn:D-MXntlqV6SXsM:http://client2.businessbox.co.uk/cms/mfp/assets/images/Funders%2520Logos/HIElogo_rgb.jpg">
            <a:hlinkClick r:id="rId20"/>
          </p:cNvPr>
          <p:cNvPicPr>
            <a:picLocks noChangeAspect="1" noChangeArrowheads="1"/>
          </p:cNvPicPr>
          <p:nvPr/>
        </p:nvPicPr>
        <p:blipFill>
          <a:blip r:embed="rId21"/>
          <a:srcRect/>
          <a:stretch>
            <a:fillRect/>
          </a:stretch>
        </p:blipFill>
        <p:spPr bwMode="auto">
          <a:xfrm>
            <a:off x="2000250" y="1785938"/>
            <a:ext cx="1428750" cy="762000"/>
          </a:xfrm>
          <a:prstGeom prst="rect">
            <a:avLst/>
          </a:prstGeom>
          <a:noFill/>
          <a:ln w="9525">
            <a:noFill/>
            <a:miter lim="800000"/>
            <a:headEnd/>
            <a:tailEnd/>
          </a:ln>
        </p:spPr>
      </p:pic>
      <p:pic>
        <p:nvPicPr>
          <p:cNvPr id="97293" name="Picture 24" descr="http://t0.gstatic.com/images?q=tbn:4aw0Qp672waRUM:http://www.propertyweek.com/Pictures/316xAny/r/f/c/ScottishEnterprise.jpg">
            <a:hlinkClick r:id="rId22"/>
          </p:cNvPr>
          <p:cNvPicPr>
            <a:picLocks noChangeAspect="1" noChangeArrowheads="1"/>
          </p:cNvPicPr>
          <p:nvPr/>
        </p:nvPicPr>
        <p:blipFill>
          <a:blip r:embed="rId23"/>
          <a:srcRect/>
          <a:stretch>
            <a:fillRect/>
          </a:stretch>
        </p:blipFill>
        <p:spPr bwMode="auto">
          <a:xfrm>
            <a:off x="5000625" y="1428750"/>
            <a:ext cx="1079500" cy="793750"/>
          </a:xfrm>
          <a:prstGeom prst="rect">
            <a:avLst/>
          </a:prstGeom>
          <a:noFill/>
          <a:ln w="9525">
            <a:noFill/>
            <a:miter lim="800000"/>
            <a:headEnd/>
            <a:tailEnd/>
          </a:ln>
        </p:spPr>
      </p:pic>
      <p:pic>
        <p:nvPicPr>
          <p:cNvPr id="97294" name="Picture 26" descr="http://t0.gstatic.com/images?q=tbn:ufbccFn4dlJLLM:http://www.beacon-networking.com/images/WDA%2520logo.jpg">
            <a:hlinkClick r:id="rId24"/>
          </p:cNvPr>
          <p:cNvPicPr>
            <a:picLocks noChangeAspect="1" noChangeArrowheads="1"/>
          </p:cNvPicPr>
          <p:nvPr/>
        </p:nvPicPr>
        <p:blipFill>
          <a:blip r:embed="rId25"/>
          <a:srcRect/>
          <a:stretch>
            <a:fillRect/>
          </a:stretch>
        </p:blipFill>
        <p:spPr bwMode="auto">
          <a:xfrm>
            <a:off x="3071813" y="5500688"/>
            <a:ext cx="866775" cy="885825"/>
          </a:xfrm>
          <a:prstGeom prst="rect">
            <a:avLst/>
          </a:prstGeom>
          <a:noFill/>
          <a:ln w="9525">
            <a:noFill/>
            <a:miter lim="800000"/>
            <a:headEnd/>
            <a:tailEnd/>
          </a:ln>
        </p:spPr>
      </p:pic>
      <p:pic>
        <p:nvPicPr>
          <p:cNvPr id="97295" name="Picture 2" descr="http://t0.gstatic.com/images?q=tbn:J0Is6KCJVUv_aM:http://private.ecit.qub.ac.uk/MSRC/pictures/InvestNI_logo_web.jpg">
            <a:hlinkClick r:id="rId26"/>
          </p:cNvPr>
          <p:cNvPicPr>
            <a:picLocks noChangeAspect="1" noChangeArrowheads="1"/>
          </p:cNvPicPr>
          <p:nvPr/>
        </p:nvPicPr>
        <p:blipFill>
          <a:blip r:embed="rId27"/>
          <a:srcRect/>
          <a:stretch>
            <a:fillRect/>
          </a:stretch>
        </p:blipFill>
        <p:spPr bwMode="auto">
          <a:xfrm>
            <a:off x="2357438" y="2643188"/>
            <a:ext cx="1079500" cy="857250"/>
          </a:xfrm>
          <a:prstGeom prst="rect">
            <a:avLst/>
          </a:prstGeom>
          <a:noFill/>
          <a:ln w="9525">
            <a:noFill/>
            <a:miter lim="800000"/>
            <a:headEnd/>
            <a:tailEnd/>
          </a:ln>
        </p:spPr>
      </p:pic>
      <p:sp>
        <p:nvSpPr>
          <p:cNvPr id="97296" name="Title 1"/>
          <p:cNvSpPr>
            <a:spLocks noGrp="1"/>
          </p:cNvSpPr>
          <p:nvPr>
            <p:ph type="title"/>
          </p:nvPr>
        </p:nvSpPr>
        <p:spPr>
          <a:xfrm>
            <a:off x="277813" y="333375"/>
            <a:ext cx="6215062" cy="879475"/>
          </a:xfrm>
        </p:spPr>
        <p:txBody>
          <a:bodyPr/>
          <a:lstStyle/>
          <a:p>
            <a:pPr algn="l" eaLnBrk="1" hangingPunct="1"/>
            <a:r>
              <a:rPr lang="en-GB" sz="1800" smtClean="0">
                <a:latin typeface="Arial" charset="0"/>
                <a:cs typeface="Arial" charset="0"/>
              </a:rPr>
              <a:t>Supply Chain Enablers – Regional</a:t>
            </a:r>
            <a:endParaRPr lang="en-US" sz="1800" smtClean="0">
              <a:latin typeface="Arial" charset="0"/>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a:srcRect/>
          <a:stretch>
            <a:fillRect/>
          </a:stretch>
        </p:blipFill>
        <p:spPr bwMode="auto">
          <a:xfrm rot="-720000">
            <a:off x="6000750" y="1690688"/>
            <a:ext cx="2581275" cy="3652837"/>
          </a:xfrm>
          <a:prstGeom prst="rect">
            <a:avLst/>
          </a:prstGeom>
          <a:noFill/>
          <a:ln w="9525">
            <a:solidFill>
              <a:schemeClr val="tx1"/>
            </a:solidFill>
            <a:miter lim="800000"/>
            <a:headEnd/>
            <a:tailEnd/>
          </a:ln>
        </p:spPr>
      </p:pic>
      <p:sp>
        <p:nvSpPr>
          <p:cNvPr id="3" name="Content Placeholder 2"/>
          <p:cNvSpPr>
            <a:spLocks noGrp="1"/>
          </p:cNvSpPr>
          <p:nvPr>
            <p:ph idx="1"/>
          </p:nvPr>
        </p:nvSpPr>
        <p:spPr>
          <a:xfrm>
            <a:off x="1149350" y="2403475"/>
            <a:ext cx="8229600" cy="4525963"/>
          </a:xfrm>
        </p:spPr>
        <p:txBody>
          <a:bodyPr/>
          <a:lstStyle/>
          <a:p>
            <a:pPr marL="342900" lvl="1" indent="-342900">
              <a:buFont typeface="Arial" charset="0"/>
              <a:buChar char="•"/>
            </a:pPr>
            <a:r>
              <a:rPr lang="en-GB" sz="1800" smtClean="0">
                <a:latin typeface="Arial" charset="0"/>
                <a:cs typeface="Arial" charset="0"/>
              </a:rPr>
              <a:t>Sites available</a:t>
            </a:r>
          </a:p>
          <a:p>
            <a:pPr marL="342900" lvl="1" indent="-342900">
              <a:buFont typeface="Arial" charset="0"/>
              <a:buChar char="•"/>
            </a:pPr>
            <a:r>
              <a:rPr lang="en-GB" sz="1800" smtClean="0">
                <a:latin typeface="Arial" charset="0"/>
                <a:cs typeface="Arial" charset="0"/>
              </a:rPr>
              <a:t>Understanding growing</a:t>
            </a:r>
          </a:p>
          <a:p>
            <a:pPr marL="342900" lvl="1" indent="-342900">
              <a:buFont typeface="Arial" charset="0"/>
              <a:buChar char="•"/>
            </a:pPr>
            <a:r>
              <a:rPr lang="en-GB" sz="1800" smtClean="0">
                <a:latin typeface="Arial" charset="0"/>
                <a:cs typeface="Arial" charset="0"/>
              </a:rPr>
              <a:t>Dialogue deep</a:t>
            </a:r>
          </a:p>
          <a:p>
            <a:pPr marL="342900" lvl="1" indent="-342900">
              <a:buFont typeface="Arial" charset="0"/>
              <a:buChar char="•"/>
            </a:pPr>
            <a:r>
              <a:rPr lang="en-GB" sz="1800" smtClean="0">
                <a:latin typeface="Arial" charset="0"/>
                <a:cs typeface="Arial" charset="0"/>
              </a:rPr>
              <a:t>Industry focussing on </a:t>
            </a:r>
            <a:br>
              <a:rPr lang="en-GB" sz="1800" smtClean="0">
                <a:latin typeface="Arial" charset="0"/>
                <a:cs typeface="Arial" charset="0"/>
              </a:rPr>
            </a:br>
            <a:r>
              <a:rPr lang="en-GB" sz="1800" smtClean="0">
                <a:latin typeface="Arial" charset="0"/>
                <a:cs typeface="Arial" charset="0"/>
              </a:rPr>
              <a:t>East Coast</a:t>
            </a:r>
          </a:p>
          <a:p>
            <a:r>
              <a:rPr lang="en-GB" sz="1800" smtClean="0">
                <a:latin typeface="Arial" charset="0"/>
                <a:cs typeface="Arial" charset="0"/>
              </a:rPr>
              <a:t>UK Ports Prospectus</a:t>
            </a:r>
          </a:p>
        </p:txBody>
      </p:sp>
      <p:sp>
        <p:nvSpPr>
          <p:cNvPr id="4" name="Slide Number Placeholder 3"/>
          <p:cNvSpPr>
            <a:spLocks noGrp="1"/>
          </p:cNvSpPr>
          <p:nvPr>
            <p:ph type="sldNum" sz="quarter" idx="12"/>
          </p:nvPr>
        </p:nvSpPr>
        <p:spPr>
          <a:xfrm>
            <a:off x="7081838" y="6564313"/>
            <a:ext cx="2133600" cy="365125"/>
          </a:xfrm>
        </p:spPr>
        <p:txBody>
          <a:bodyPr/>
          <a:lstStyle/>
          <a:p>
            <a:pPr>
              <a:defRPr/>
            </a:pPr>
            <a:fld id="{45FF7F3B-5709-473E-B2B4-1FB34DD6B6C4}" type="slidenum">
              <a:rPr lang="en-US" smtClean="0"/>
              <a:pPr>
                <a:defRPr/>
              </a:pPr>
              <a:t>23</a:t>
            </a:fld>
            <a:endParaRPr lang="en-US" dirty="0"/>
          </a:p>
        </p:txBody>
      </p:sp>
      <p:pic>
        <p:nvPicPr>
          <p:cNvPr id="99332" name="Picture 3"/>
          <p:cNvPicPr>
            <a:picLocks noChangeAspect="1" noChangeArrowheads="1"/>
          </p:cNvPicPr>
          <p:nvPr/>
        </p:nvPicPr>
        <p:blipFill>
          <a:blip r:embed="rId3"/>
          <a:srcRect/>
          <a:stretch>
            <a:fillRect/>
          </a:stretch>
        </p:blipFill>
        <p:spPr bwMode="auto">
          <a:xfrm rot="-720000">
            <a:off x="4643438" y="2728913"/>
            <a:ext cx="2578100" cy="3643312"/>
          </a:xfrm>
          <a:prstGeom prst="rect">
            <a:avLst/>
          </a:prstGeom>
          <a:noFill/>
          <a:ln w="9525">
            <a:solidFill>
              <a:schemeClr val="tx1"/>
            </a:solidFill>
            <a:miter lim="800000"/>
            <a:headEnd/>
            <a:tailEnd/>
          </a:ln>
        </p:spPr>
      </p:pic>
      <p:sp>
        <p:nvSpPr>
          <p:cNvPr id="10" name="Title 1"/>
          <p:cNvSpPr txBox="1">
            <a:spLocks/>
          </p:cNvSpPr>
          <p:nvPr/>
        </p:nvSpPr>
        <p:spPr>
          <a:xfrm>
            <a:off x="254000" y="642938"/>
            <a:ext cx="6215063" cy="866775"/>
          </a:xfrm>
          <a:prstGeom prst="rect">
            <a:avLst/>
          </a:prstGeom>
        </p:spPr>
        <p:txBody>
          <a:bodyPr/>
          <a:lstStyle/>
          <a:p>
            <a:pPr defTabSz="914400">
              <a:defRPr/>
            </a:pPr>
            <a:r>
              <a:rPr lang="en-GB" dirty="0">
                <a:ea typeface="+mj-ea"/>
                <a:cs typeface="Arial" charset="0"/>
              </a:rPr>
              <a:t>UK Ports</a:t>
            </a:r>
            <a:endParaRPr lang="en-US" dirty="0">
              <a:ea typeface="+mj-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Robin Rigg H&amp;W preassembly 3"/>
          <p:cNvPicPr>
            <a:picLocks noChangeAspect="1" noChangeArrowheads="1"/>
          </p:cNvPicPr>
          <p:nvPr/>
        </p:nvPicPr>
        <p:blipFill>
          <a:blip r:embed="rId3"/>
          <a:srcRect/>
          <a:stretch>
            <a:fillRect/>
          </a:stretch>
        </p:blipFill>
        <p:spPr bwMode="auto">
          <a:xfrm>
            <a:off x="4984750" y="2047875"/>
            <a:ext cx="3873500" cy="32385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11F3F57-8D19-4831-B329-625236653F47}" type="slidenum">
              <a:rPr lang="en-US" smtClean="0"/>
              <a:pPr>
                <a:defRPr/>
              </a:pPr>
              <a:t>24</a:t>
            </a:fld>
            <a:endParaRPr lang="en-US" dirty="0"/>
          </a:p>
        </p:txBody>
      </p:sp>
      <p:sp>
        <p:nvSpPr>
          <p:cNvPr id="100355" name="Title 1"/>
          <p:cNvSpPr txBox="1">
            <a:spLocks/>
          </p:cNvSpPr>
          <p:nvPr/>
        </p:nvSpPr>
        <p:spPr bwMode="auto">
          <a:xfrm>
            <a:off x="254000" y="604838"/>
            <a:ext cx="6215063" cy="866775"/>
          </a:xfrm>
          <a:prstGeom prst="rect">
            <a:avLst/>
          </a:prstGeom>
          <a:noFill/>
          <a:ln w="9525">
            <a:noFill/>
            <a:miter lim="800000"/>
            <a:headEnd/>
            <a:tailEnd/>
          </a:ln>
        </p:spPr>
        <p:txBody>
          <a:bodyPr/>
          <a:lstStyle/>
          <a:p>
            <a:pPr defTabSz="914400"/>
            <a:r>
              <a:rPr lang="en-GB">
                <a:cs typeface="Arial" charset="0"/>
              </a:rPr>
              <a:t>DECC’s UK Renewables Service – here to help</a:t>
            </a:r>
          </a:p>
        </p:txBody>
      </p:sp>
      <p:sp>
        <p:nvSpPr>
          <p:cNvPr id="8" name="TextBox 3"/>
          <p:cNvSpPr txBox="1">
            <a:spLocks noChangeArrowheads="1"/>
          </p:cNvSpPr>
          <p:nvPr/>
        </p:nvSpPr>
        <p:spPr bwMode="auto">
          <a:xfrm>
            <a:off x="357188" y="1993900"/>
            <a:ext cx="4362450" cy="3933825"/>
          </a:xfrm>
          <a:prstGeom prst="rect">
            <a:avLst/>
          </a:prstGeom>
          <a:noFill/>
          <a:ln w="9525">
            <a:noFill/>
            <a:miter lim="800000"/>
            <a:headEnd/>
            <a:tailEnd/>
          </a:ln>
        </p:spPr>
        <p:txBody>
          <a:bodyPr>
            <a:spAutoFit/>
          </a:bodyPr>
          <a:lstStyle/>
          <a:p>
            <a:pPr marL="342900" indent="-342900">
              <a:lnSpc>
                <a:spcPct val="80000"/>
              </a:lnSpc>
              <a:spcBef>
                <a:spcPct val="20000"/>
              </a:spcBef>
              <a:buFont typeface="Arial" charset="0"/>
              <a:buChar char="•"/>
            </a:pPr>
            <a:r>
              <a:rPr lang="en-GB" sz="1600">
                <a:cs typeface="Arial" charset="0"/>
              </a:rPr>
              <a:t>We can connect you to UK:</a:t>
            </a:r>
          </a:p>
          <a:p>
            <a:pPr marL="742950" lvl="1" indent="-285750">
              <a:lnSpc>
                <a:spcPct val="80000"/>
              </a:lnSpc>
              <a:spcBef>
                <a:spcPct val="20000"/>
              </a:spcBef>
              <a:buFont typeface="Arial" charset="0"/>
              <a:buChar char="–"/>
            </a:pPr>
            <a:r>
              <a:rPr lang="en-GB" sz="1600">
                <a:cs typeface="Arial" charset="0"/>
              </a:rPr>
              <a:t>Ports</a:t>
            </a:r>
          </a:p>
          <a:p>
            <a:pPr marL="742950" lvl="1" indent="-285750">
              <a:lnSpc>
                <a:spcPct val="80000"/>
              </a:lnSpc>
              <a:spcBef>
                <a:spcPct val="20000"/>
              </a:spcBef>
              <a:buFont typeface="Arial" charset="0"/>
              <a:buChar char="–"/>
            </a:pPr>
            <a:r>
              <a:rPr lang="en-GB" sz="1600">
                <a:cs typeface="Arial" charset="0"/>
              </a:rPr>
              <a:t>Suppliers</a:t>
            </a:r>
          </a:p>
          <a:p>
            <a:pPr marL="742950" lvl="1" indent="-285750">
              <a:lnSpc>
                <a:spcPct val="80000"/>
              </a:lnSpc>
              <a:spcBef>
                <a:spcPct val="20000"/>
              </a:spcBef>
              <a:buFont typeface="Arial" charset="0"/>
              <a:buChar char="–"/>
            </a:pPr>
            <a:r>
              <a:rPr lang="en-GB" sz="1600">
                <a:cs typeface="Arial" charset="0"/>
              </a:rPr>
              <a:t>Innovators</a:t>
            </a:r>
          </a:p>
          <a:p>
            <a:pPr marL="742950" lvl="1" indent="-285750">
              <a:lnSpc>
                <a:spcPct val="80000"/>
              </a:lnSpc>
              <a:spcBef>
                <a:spcPct val="20000"/>
              </a:spcBef>
              <a:buFont typeface="Arial" charset="0"/>
              <a:buChar char="–"/>
            </a:pPr>
            <a:r>
              <a:rPr lang="en-GB" sz="1600">
                <a:cs typeface="Arial" charset="0"/>
              </a:rPr>
              <a:t>JV collaborators</a:t>
            </a:r>
          </a:p>
          <a:p>
            <a:pPr marL="742950" lvl="1" indent="-285750">
              <a:lnSpc>
                <a:spcPct val="80000"/>
              </a:lnSpc>
              <a:spcBef>
                <a:spcPct val="20000"/>
              </a:spcBef>
              <a:buFont typeface="Arial" charset="0"/>
              <a:buChar char="–"/>
            </a:pPr>
            <a:r>
              <a:rPr lang="en-GB" sz="1600">
                <a:cs typeface="Arial" charset="0"/>
              </a:rPr>
              <a:t>Funders / enablers</a:t>
            </a:r>
          </a:p>
          <a:p>
            <a:pPr marL="742950" lvl="1" indent="-285750">
              <a:lnSpc>
                <a:spcPct val="80000"/>
              </a:lnSpc>
              <a:spcBef>
                <a:spcPct val="20000"/>
              </a:spcBef>
              <a:buFont typeface="Arial" charset="0"/>
              <a:buChar char="–"/>
            </a:pPr>
            <a:r>
              <a:rPr lang="en-GB" sz="1600">
                <a:cs typeface="Arial" charset="0"/>
              </a:rPr>
              <a:t>Customers</a:t>
            </a:r>
          </a:p>
          <a:p>
            <a:pPr marL="742950" lvl="1" indent="-285750">
              <a:lnSpc>
                <a:spcPct val="80000"/>
              </a:lnSpc>
              <a:spcBef>
                <a:spcPct val="20000"/>
              </a:spcBef>
            </a:pPr>
            <a:endParaRPr lang="en-GB" sz="1600">
              <a:cs typeface="Arial" charset="0"/>
            </a:endParaRPr>
          </a:p>
          <a:p>
            <a:pPr marL="342900" indent="-342900">
              <a:lnSpc>
                <a:spcPct val="80000"/>
              </a:lnSpc>
              <a:spcBef>
                <a:spcPct val="20000"/>
              </a:spcBef>
              <a:buFont typeface="Arial" charset="0"/>
              <a:buChar char="•"/>
            </a:pPr>
            <a:r>
              <a:rPr lang="en-GB" sz="1600">
                <a:cs typeface="Arial" charset="0"/>
              </a:rPr>
              <a:t>We will work with you to:</a:t>
            </a:r>
          </a:p>
          <a:p>
            <a:pPr marL="742950" lvl="1" indent="-285750">
              <a:lnSpc>
                <a:spcPct val="80000"/>
              </a:lnSpc>
              <a:spcBef>
                <a:spcPct val="20000"/>
              </a:spcBef>
              <a:buFont typeface="Arial" charset="0"/>
              <a:buChar char="–"/>
            </a:pPr>
            <a:r>
              <a:rPr lang="en-GB" sz="1600">
                <a:cs typeface="Arial" charset="0"/>
              </a:rPr>
              <a:t>Explain how UK works</a:t>
            </a:r>
          </a:p>
          <a:p>
            <a:pPr marL="742950" lvl="1" indent="-285750">
              <a:lnSpc>
                <a:spcPct val="80000"/>
              </a:lnSpc>
              <a:spcBef>
                <a:spcPct val="20000"/>
              </a:spcBef>
              <a:buFont typeface="Arial" charset="0"/>
              <a:buChar char="–"/>
            </a:pPr>
            <a:r>
              <a:rPr lang="en-GB" sz="1600">
                <a:cs typeface="Arial" charset="0"/>
              </a:rPr>
              <a:t>Smooth your journey</a:t>
            </a:r>
          </a:p>
          <a:p>
            <a:pPr marL="742950" lvl="1" indent="-285750">
              <a:lnSpc>
                <a:spcPct val="80000"/>
              </a:lnSpc>
              <a:spcBef>
                <a:spcPct val="20000"/>
              </a:spcBef>
              <a:buFont typeface="Arial" charset="0"/>
              <a:buChar char="–"/>
            </a:pPr>
            <a:r>
              <a:rPr lang="en-GB" sz="1600">
                <a:cs typeface="Arial" charset="0"/>
              </a:rPr>
              <a:t>Help you </a:t>
            </a:r>
            <a:r>
              <a:rPr lang="en-GB" sz="1600" b="1">
                <a:cs typeface="Arial" charset="0"/>
              </a:rPr>
              <a:t>collaborate </a:t>
            </a:r>
            <a:r>
              <a:rPr lang="en-GB" sz="1600">
                <a:cs typeface="Arial" charset="0"/>
              </a:rPr>
              <a:t/>
            </a:r>
            <a:br>
              <a:rPr lang="en-GB" sz="1600">
                <a:cs typeface="Arial" charset="0"/>
              </a:rPr>
            </a:br>
            <a:r>
              <a:rPr lang="en-GB" sz="1600">
                <a:cs typeface="Arial" charset="0"/>
              </a:rPr>
              <a:t>with UK</a:t>
            </a:r>
          </a:p>
          <a:p>
            <a:pPr marL="342900" indent="-342900">
              <a:lnSpc>
                <a:spcPct val="80000"/>
              </a:lnSpc>
              <a:spcBef>
                <a:spcPct val="20000"/>
              </a:spcBef>
              <a:buFont typeface="Arial" charset="0"/>
              <a:buChar char="•"/>
            </a:pPr>
            <a:endParaRPr lang="en-GB" sz="1600">
              <a:cs typeface="Arial" charset="0"/>
            </a:endParaRPr>
          </a:p>
          <a:p>
            <a:pPr marL="342900" indent="-342900">
              <a:lnSpc>
                <a:spcPct val="80000"/>
              </a:lnSpc>
              <a:spcBef>
                <a:spcPct val="20000"/>
              </a:spcBef>
            </a:pPr>
            <a:endParaRPr lang="en-GB" sz="1600">
              <a:cs typeface="Arial" charset="0"/>
            </a:endParaRPr>
          </a:p>
          <a:p>
            <a:pPr marL="342900" indent="-342900">
              <a:lnSpc>
                <a:spcPct val="80000"/>
              </a:lnSpc>
              <a:spcBef>
                <a:spcPct val="20000"/>
              </a:spcBef>
              <a:buFont typeface="Arial" charset="0"/>
              <a:buChar char="•"/>
            </a:pPr>
            <a:endParaRPr lang="en-GB" sz="160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00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1000"/>
                                        <p:tgtEl>
                                          <p:spTgt spid="8">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1000"/>
                                        <p:tgtEl>
                                          <p:spTgt spid="8">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1000"/>
                                        <p:tgtEl>
                                          <p:spTgt spid="8">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fade">
                                      <p:cBhvr>
                                        <p:cTn id="25" dur="1000"/>
                                        <p:tgtEl>
                                          <p:spTgt spid="8">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1000"/>
                                        <p:tgtEl>
                                          <p:spTgt spid="8">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animEffect transition="in" filter="fade">
                                      <p:cBhvr>
                                        <p:cTn id="33" dur="1000"/>
                                        <p:tgtEl>
                                          <p:spTgt spid="8">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xEl>
                                              <p:pRg st="9" end="9"/>
                                            </p:txEl>
                                          </p:spTgt>
                                        </p:tgtEl>
                                        <p:attrNameLst>
                                          <p:attrName>style.visibility</p:attrName>
                                        </p:attrNameLst>
                                      </p:cBhvr>
                                      <p:to>
                                        <p:strVal val="visible"/>
                                      </p:to>
                                    </p:set>
                                    <p:animEffect transition="in" filter="fade">
                                      <p:cBhvr>
                                        <p:cTn id="36" dur="1000"/>
                                        <p:tgtEl>
                                          <p:spTgt spid="8">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xEl>
                                              <p:pRg st="10" end="10"/>
                                            </p:txEl>
                                          </p:spTgt>
                                        </p:tgtEl>
                                        <p:attrNameLst>
                                          <p:attrName>style.visibility</p:attrName>
                                        </p:attrNameLst>
                                      </p:cBhvr>
                                      <p:to>
                                        <p:strVal val="visible"/>
                                      </p:to>
                                    </p:set>
                                    <p:animEffect transition="in" filter="fade">
                                      <p:cBhvr>
                                        <p:cTn id="39" dur="1000"/>
                                        <p:tgtEl>
                                          <p:spTgt spid="8">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txEl>
                                              <p:pRg st="11" end="11"/>
                                            </p:txEl>
                                          </p:spTgt>
                                        </p:tgtEl>
                                        <p:attrNameLst>
                                          <p:attrName>style.visibility</p:attrName>
                                        </p:attrNameLst>
                                      </p:cBhvr>
                                      <p:to>
                                        <p:strVal val="visible"/>
                                      </p:to>
                                    </p:set>
                                    <p:animEffect transition="in" filter="fade">
                                      <p:cBhvr>
                                        <p:cTn id="42" dur="10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254000" y="2322513"/>
            <a:ext cx="4948238" cy="4770437"/>
          </a:xfrm>
          <a:prstGeom prst="rect">
            <a:avLst/>
          </a:prstGeom>
          <a:noFill/>
          <a:ln w="9525">
            <a:noFill/>
            <a:miter lim="800000"/>
            <a:headEnd/>
            <a:tailEnd/>
          </a:ln>
        </p:spPr>
        <p:txBody>
          <a:bodyPr>
            <a:spAutoFit/>
          </a:bodyPr>
          <a:lstStyle/>
          <a:p>
            <a:pPr marL="342900" indent="-342900">
              <a:lnSpc>
                <a:spcPct val="80000"/>
              </a:lnSpc>
              <a:spcBef>
                <a:spcPct val="20000"/>
              </a:spcBef>
              <a:buFont typeface="Arial" charset="0"/>
              <a:buChar char="•"/>
            </a:pPr>
            <a:r>
              <a:rPr lang="en-GB" sz="2000">
                <a:cs typeface="Arial" charset="0"/>
              </a:rPr>
              <a:t>UK is leading in offshore wind</a:t>
            </a:r>
          </a:p>
          <a:p>
            <a:pPr marL="342900" indent="-342900">
              <a:lnSpc>
                <a:spcPct val="80000"/>
              </a:lnSpc>
              <a:spcBef>
                <a:spcPct val="20000"/>
              </a:spcBef>
              <a:buFont typeface="Arial" charset="0"/>
              <a:buChar char="•"/>
            </a:pPr>
            <a:endParaRPr lang="en-GB" sz="2000">
              <a:cs typeface="Arial" charset="0"/>
            </a:endParaRPr>
          </a:p>
          <a:p>
            <a:pPr marL="342900" indent="-342900">
              <a:lnSpc>
                <a:spcPct val="80000"/>
              </a:lnSpc>
              <a:spcBef>
                <a:spcPct val="20000"/>
              </a:spcBef>
              <a:buFont typeface="Arial" charset="0"/>
              <a:buChar char="•"/>
            </a:pPr>
            <a:r>
              <a:rPr lang="en-GB" sz="2000">
                <a:cs typeface="Arial" charset="0"/>
              </a:rPr>
              <a:t>UK wants economic benefit not just to meet targets</a:t>
            </a:r>
          </a:p>
          <a:p>
            <a:pPr marL="342900" indent="-342900">
              <a:lnSpc>
                <a:spcPct val="80000"/>
              </a:lnSpc>
              <a:spcBef>
                <a:spcPct val="20000"/>
              </a:spcBef>
              <a:buFont typeface="Arial" charset="0"/>
              <a:buChar char="•"/>
            </a:pPr>
            <a:endParaRPr lang="en-GB" sz="2000">
              <a:cs typeface="Arial" charset="0"/>
            </a:endParaRPr>
          </a:p>
          <a:p>
            <a:pPr marL="342900" indent="-342900">
              <a:lnSpc>
                <a:spcPct val="80000"/>
              </a:lnSpc>
              <a:spcBef>
                <a:spcPct val="20000"/>
              </a:spcBef>
              <a:buFont typeface="Arial" charset="0"/>
              <a:buChar char="•"/>
            </a:pPr>
            <a:r>
              <a:rPr lang="en-GB" sz="2000">
                <a:cs typeface="Arial" charset="0"/>
              </a:rPr>
              <a:t>UK wants to </a:t>
            </a:r>
            <a:r>
              <a:rPr lang="en-GB" sz="2000" b="1">
                <a:cs typeface="Arial" charset="0"/>
              </a:rPr>
              <a:t>collaborate</a:t>
            </a:r>
            <a:r>
              <a:rPr lang="en-GB" sz="2000">
                <a:cs typeface="Arial" charset="0"/>
              </a:rPr>
              <a:t> more to deliver</a:t>
            </a:r>
          </a:p>
          <a:p>
            <a:pPr marL="342900" indent="-342900">
              <a:lnSpc>
                <a:spcPct val="80000"/>
              </a:lnSpc>
              <a:spcBef>
                <a:spcPct val="20000"/>
              </a:spcBef>
              <a:buFont typeface="Arial" charset="0"/>
              <a:buChar char="•"/>
            </a:pPr>
            <a:endParaRPr lang="en-GB" sz="2000">
              <a:cs typeface="Arial" charset="0"/>
            </a:endParaRPr>
          </a:p>
          <a:p>
            <a:pPr marL="342900" indent="-342900">
              <a:lnSpc>
                <a:spcPct val="80000"/>
              </a:lnSpc>
              <a:spcBef>
                <a:spcPct val="20000"/>
              </a:spcBef>
              <a:buFont typeface="Arial" charset="0"/>
              <a:buChar char="•"/>
            </a:pPr>
            <a:r>
              <a:rPr lang="en-GB" sz="2000">
                <a:cs typeface="Arial" charset="0"/>
              </a:rPr>
              <a:t>DECC’s UK Renewables Service is here to help make it happen</a:t>
            </a:r>
          </a:p>
          <a:p>
            <a:pPr marL="342900" indent="-342900">
              <a:lnSpc>
                <a:spcPct val="80000"/>
              </a:lnSpc>
              <a:spcBef>
                <a:spcPct val="20000"/>
              </a:spcBef>
              <a:buFont typeface="Arial" charset="0"/>
              <a:buChar char="•"/>
            </a:pPr>
            <a:endParaRPr lang="en-GB" sz="2000">
              <a:cs typeface="Arial" charset="0"/>
            </a:endParaRPr>
          </a:p>
          <a:p>
            <a:pPr marL="342900" indent="-342900">
              <a:lnSpc>
                <a:spcPct val="80000"/>
              </a:lnSpc>
              <a:spcBef>
                <a:spcPct val="20000"/>
              </a:spcBef>
            </a:pPr>
            <a:endParaRPr lang="en-GB" sz="2000">
              <a:cs typeface="Arial" charset="0"/>
            </a:endParaRPr>
          </a:p>
          <a:p>
            <a:pPr marL="342900" indent="-342900">
              <a:lnSpc>
                <a:spcPct val="80000"/>
              </a:lnSpc>
              <a:spcBef>
                <a:spcPct val="20000"/>
              </a:spcBef>
              <a:buFont typeface="Arial" charset="0"/>
              <a:buChar char="•"/>
            </a:pPr>
            <a:endParaRPr lang="en-GB" sz="2000">
              <a:cs typeface="Arial" charset="0"/>
            </a:endParaRPr>
          </a:p>
          <a:p>
            <a:pPr marL="342900" indent="-342900">
              <a:lnSpc>
                <a:spcPct val="80000"/>
              </a:lnSpc>
              <a:spcBef>
                <a:spcPct val="20000"/>
              </a:spcBef>
              <a:buFont typeface="Arial" charset="0"/>
              <a:buChar char="•"/>
            </a:pPr>
            <a:endParaRPr lang="en-GB" sz="2000">
              <a:cs typeface="Arial" charset="0"/>
            </a:endParaRPr>
          </a:p>
          <a:p>
            <a:pPr marL="342900" indent="-342900">
              <a:lnSpc>
                <a:spcPct val="80000"/>
              </a:lnSpc>
              <a:spcBef>
                <a:spcPct val="20000"/>
              </a:spcBef>
            </a:pPr>
            <a:endParaRPr lang="en-GB" sz="2000">
              <a:cs typeface="Arial" charset="0"/>
            </a:endParaRPr>
          </a:p>
          <a:p>
            <a:pPr marL="342900" indent="-342900">
              <a:lnSpc>
                <a:spcPct val="80000"/>
              </a:lnSpc>
              <a:spcBef>
                <a:spcPct val="20000"/>
              </a:spcBef>
              <a:buFont typeface="Arial" charset="0"/>
              <a:buChar char="•"/>
            </a:pPr>
            <a:endParaRPr lang="en-GB" sz="2000">
              <a:cs typeface="Arial" charset="0"/>
            </a:endParaRPr>
          </a:p>
        </p:txBody>
      </p:sp>
      <p:sp>
        <p:nvSpPr>
          <p:cNvPr id="7" name="Slide Number Placeholder 6"/>
          <p:cNvSpPr>
            <a:spLocks noGrp="1"/>
          </p:cNvSpPr>
          <p:nvPr>
            <p:ph type="sldNum" sz="quarter" idx="12"/>
          </p:nvPr>
        </p:nvSpPr>
        <p:spPr/>
        <p:txBody>
          <a:bodyPr/>
          <a:lstStyle/>
          <a:p>
            <a:pPr>
              <a:defRPr/>
            </a:pPr>
            <a:fld id="{60B76B01-C385-49B7-803E-9CE4040D771B}" type="slidenum">
              <a:rPr lang="en-US" smtClean="0"/>
              <a:pPr>
                <a:defRPr/>
              </a:pPr>
              <a:t>25</a:t>
            </a:fld>
            <a:endParaRPr lang="en-US" dirty="0"/>
          </a:p>
        </p:txBody>
      </p:sp>
      <p:pic>
        <p:nvPicPr>
          <p:cNvPr id="4098" name="Picture 2"/>
          <p:cNvPicPr>
            <a:picLocks noChangeAspect="1" noChangeArrowheads="1"/>
          </p:cNvPicPr>
          <p:nvPr/>
        </p:nvPicPr>
        <p:blipFill>
          <a:blip r:embed="rId3"/>
          <a:srcRect/>
          <a:stretch>
            <a:fillRect/>
          </a:stretch>
        </p:blipFill>
        <p:spPr bwMode="auto">
          <a:xfrm>
            <a:off x="5429250" y="1643063"/>
            <a:ext cx="3282950" cy="4643437"/>
          </a:xfrm>
          <a:prstGeom prst="rect">
            <a:avLst/>
          </a:prstGeom>
          <a:noFill/>
          <a:ln w="9525">
            <a:noFill/>
            <a:miter lim="800000"/>
            <a:headEnd/>
            <a:tailEnd/>
          </a:ln>
        </p:spPr>
      </p:pic>
      <p:sp>
        <p:nvSpPr>
          <p:cNvPr id="8" name="Title 1"/>
          <p:cNvSpPr txBox="1">
            <a:spLocks/>
          </p:cNvSpPr>
          <p:nvPr/>
        </p:nvSpPr>
        <p:spPr>
          <a:xfrm>
            <a:off x="254000" y="642938"/>
            <a:ext cx="6215063" cy="866775"/>
          </a:xfrm>
          <a:prstGeom prst="rect">
            <a:avLst/>
          </a:prstGeom>
        </p:spPr>
        <p:txBody>
          <a:bodyPr/>
          <a:lstStyle/>
          <a:p>
            <a:pPr defTabSz="914400">
              <a:defRPr/>
            </a:pPr>
            <a:r>
              <a:rPr lang="en-GB" dirty="0">
                <a:ea typeface="+mj-ea"/>
                <a:cs typeface="Arial" charset="0"/>
              </a:rPr>
              <a:t>Summary</a:t>
            </a:r>
            <a:endParaRPr lang="en-US" dirty="0">
              <a:ea typeface="+mj-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Placeholder 6"/>
          <p:cNvSpPr>
            <a:spLocks noGrp="1"/>
          </p:cNvSpPr>
          <p:nvPr>
            <p:ph type="body" sz="quarter" idx="15"/>
          </p:nvPr>
        </p:nvSpPr>
        <p:spPr>
          <a:xfrm>
            <a:off x="457200" y="2586038"/>
            <a:ext cx="8229600" cy="3422650"/>
          </a:xfrm>
        </p:spPr>
        <p:txBody>
          <a:bodyPr>
            <a:normAutofit lnSpcReduction="10000"/>
          </a:bodyPr>
          <a:lstStyle/>
          <a:p>
            <a:pPr>
              <a:buFontTx/>
              <a:buNone/>
              <a:defRPr/>
            </a:pPr>
            <a:r>
              <a:rPr lang="en-GB" dirty="0" smtClean="0">
                <a:latin typeface="Arial" charset="0"/>
                <a:cs typeface="Arial" charset="0"/>
              </a:rPr>
              <a:t>Thank You</a:t>
            </a:r>
          </a:p>
          <a:p>
            <a:pPr>
              <a:buFontTx/>
              <a:buNone/>
              <a:defRPr/>
            </a:pPr>
            <a:endParaRPr lang="en-GB" dirty="0" smtClean="0">
              <a:latin typeface="Arial" charset="0"/>
              <a:cs typeface="Arial" charset="0"/>
            </a:endParaRPr>
          </a:p>
          <a:p>
            <a:pPr>
              <a:buFontTx/>
              <a:buNone/>
              <a:defRPr/>
            </a:pPr>
            <a:r>
              <a:rPr lang="en-GB" dirty="0" smtClean="0">
                <a:latin typeface="Arial" charset="0"/>
                <a:cs typeface="Arial" charset="0"/>
              </a:rPr>
              <a:t>Mike Blanch</a:t>
            </a:r>
          </a:p>
          <a:p>
            <a:pPr>
              <a:buFontTx/>
              <a:buNone/>
              <a:defRPr/>
            </a:pPr>
            <a:r>
              <a:rPr lang="en-GB" dirty="0" smtClean="0">
                <a:latin typeface="Arial" charset="0"/>
                <a:cs typeface="Arial" charset="0"/>
                <a:hlinkClick r:id="rId2"/>
              </a:rPr>
              <a:t>mike.blanch@ukrenewables.com</a:t>
            </a:r>
            <a:endParaRPr lang="en-GB" dirty="0" smtClean="0">
              <a:latin typeface="Arial" charset="0"/>
              <a:cs typeface="Arial" charset="0"/>
            </a:endParaRPr>
          </a:p>
          <a:p>
            <a:pPr>
              <a:buFontTx/>
              <a:buNone/>
              <a:defRPr/>
            </a:pPr>
            <a:r>
              <a:rPr lang="en-GB" dirty="0" smtClean="0">
                <a:latin typeface="Arial" charset="0"/>
                <a:cs typeface="Arial" charset="0"/>
              </a:rPr>
              <a:t>0044 (0)1793 799020</a:t>
            </a:r>
          </a:p>
          <a:p>
            <a:pPr>
              <a:buFont typeface="Arial"/>
              <a:buNone/>
              <a:defRPr/>
            </a:pPr>
            <a:r>
              <a:rPr lang="en-GB" dirty="0" smtClean="0">
                <a:latin typeface="Arial" charset="0"/>
                <a:cs typeface="Arial" charset="0"/>
                <a:hlinkClick r:id="rId2"/>
              </a:rPr>
              <a:t>www.ukrenewables.com</a:t>
            </a:r>
          </a:p>
          <a:p>
            <a:pPr>
              <a:buFontTx/>
              <a:buNone/>
              <a:defRPr/>
            </a:pPr>
            <a:endParaRPr lang="en-GB" dirty="0" smtClean="0">
              <a:latin typeface="Arial" charset="0"/>
              <a:cs typeface="Arial" charset="0"/>
            </a:endParaRPr>
          </a:p>
          <a:p>
            <a:pPr>
              <a:buFontTx/>
              <a:buNone/>
              <a:defRPr/>
            </a:pPr>
            <a:r>
              <a:rPr lang="en-GB" dirty="0" smtClean="0">
                <a:latin typeface="Arial" charset="0"/>
                <a:cs typeface="Arial" charset="0"/>
              </a:rPr>
              <a:t>DECC’s UK </a:t>
            </a:r>
            <a:r>
              <a:rPr lang="en-GB" dirty="0" err="1" smtClean="0">
                <a:latin typeface="Arial" charset="0"/>
                <a:cs typeface="Arial" charset="0"/>
              </a:rPr>
              <a:t>Renewables</a:t>
            </a:r>
            <a:r>
              <a:rPr lang="en-GB" dirty="0" smtClean="0">
                <a:latin typeface="Arial" charset="0"/>
                <a:cs typeface="Arial" charset="0"/>
              </a:rPr>
              <a:t> Service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p:cNvPicPr>
            <a:picLocks noChangeAspect="1" noChangeArrowheads="1"/>
          </p:cNvPicPr>
          <p:nvPr/>
        </p:nvPicPr>
        <p:blipFill>
          <a:blip r:embed="rId3"/>
          <a:srcRect/>
          <a:stretch>
            <a:fillRect/>
          </a:stretch>
        </p:blipFill>
        <p:spPr bwMode="auto">
          <a:xfrm>
            <a:off x="5126038" y="1682750"/>
            <a:ext cx="3248025" cy="3590925"/>
          </a:xfrm>
          <a:prstGeom prst="rect">
            <a:avLst/>
          </a:prstGeom>
          <a:noFill/>
          <a:ln w="9525">
            <a:noFill/>
            <a:miter lim="800000"/>
            <a:headEnd/>
            <a:tailEnd/>
          </a:ln>
        </p:spPr>
      </p:pic>
      <p:sp>
        <p:nvSpPr>
          <p:cNvPr id="5" name="Rectangle 3"/>
          <p:cNvSpPr txBox="1">
            <a:spLocks/>
          </p:cNvSpPr>
          <p:nvPr/>
        </p:nvSpPr>
        <p:spPr>
          <a:xfrm>
            <a:off x="561975" y="2190750"/>
            <a:ext cx="4283075" cy="3068638"/>
          </a:xfrm>
          <a:prstGeom prst="rect">
            <a:avLst/>
          </a:prstGeom>
        </p:spPr>
        <p:txBody>
          <a:bodyPr>
            <a:normAutofit/>
          </a:bodyPr>
          <a:lstStyle/>
          <a:p>
            <a:pPr fontAlgn="auto">
              <a:spcBef>
                <a:spcPct val="20000"/>
              </a:spcBef>
              <a:spcAft>
                <a:spcPts val="0"/>
              </a:spcAft>
              <a:buFont typeface="Arial" charset="0"/>
              <a:buNone/>
              <a:defRPr/>
            </a:pPr>
            <a:r>
              <a:rPr lang="en-GB" dirty="0">
                <a:latin typeface="Arial" pitchFamily="34" charset="0"/>
                <a:ea typeface="ＭＳ Ｐゴシック" pitchFamily="34" charset="-128"/>
                <a:cs typeface="Arial" pitchFamily="34" charset="0"/>
              </a:rPr>
              <a:t>Trade promotion and supply chain development service to:</a:t>
            </a:r>
          </a:p>
          <a:p>
            <a:pPr fontAlgn="auto">
              <a:spcBef>
                <a:spcPct val="20000"/>
              </a:spcBef>
              <a:spcAft>
                <a:spcPts val="0"/>
              </a:spcAft>
              <a:buFont typeface="Arial" charset="0"/>
              <a:buNone/>
              <a:defRPr/>
            </a:pPr>
            <a:endParaRPr lang="en-GB" dirty="0">
              <a:latin typeface="Arial" pitchFamily="34" charset="0"/>
              <a:ea typeface="ＭＳ Ｐゴシック" pitchFamily="34" charset="-128"/>
              <a:cs typeface="Arial" pitchFamily="34" charset="0"/>
            </a:endParaRPr>
          </a:p>
          <a:p>
            <a:pPr fontAlgn="auto">
              <a:spcBef>
                <a:spcPct val="20000"/>
              </a:spcBef>
              <a:spcAft>
                <a:spcPts val="0"/>
              </a:spcAft>
              <a:buFont typeface="Arial" charset="0"/>
              <a:buNone/>
              <a:defRPr/>
            </a:pPr>
            <a:r>
              <a:rPr lang="en-GB" dirty="0">
                <a:latin typeface="Arial" pitchFamily="34" charset="0"/>
                <a:ea typeface="ＭＳ Ｐゴシック" pitchFamily="34" charset="-128"/>
                <a:cs typeface="Arial" pitchFamily="34" charset="0"/>
              </a:rPr>
              <a:t>“support the growth of a world-scale UK renewable energy industry with increasing global market share, and capabilities sufficient to support the achievement of the UK’s 2020 renewable energy targets”</a:t>
            </a:r>
          </a:p>
          <a:p>
            <a:pPr marL="342900" indent="-342900" fontAlgn="auto">
              <a:spcBef>
                <a:spcPct val="20000"/>
              </a:spcBef>
              <a:spcAft>
                <a:spcPts val="0"/>
              </a:spcAft>
              <a:buFont typeface="Arial" pitchFamily="34" charset="0"/>
              <a:buChar char="•"/>
              <a:defRPr/>
            </a:pPr>
            <a:endParaRPr lang="en-GB" dirty="0">
              <a:latin typeface="Arial" pitchFamily="34" charset="0"/>
              <a:ea typeface="ＭＳ Ｐゴシック" pitchFamily="34" charset="-128"/>
              <a:cs typeface="Arial" pitchFamily="34" charset="0"/>
            </a:endParaRPr>
          </a:p>
          <a:p>
            <a:pPr marL="342900" indent="-342900" fontAlgn="auto">
              <a:spcBef>
                <a:spcPct val="20000"/>
              </a:spcBef>
              <a:spcAft>
                <a:spcPts val="0"/>
              </a:spcAft>
              <a:buFont typeface="Arial" pitchFamily="34" charset="0"/>
              <a:buChar char="•"/>
              <a:defRPr/>
            </a:pPr>
            <a:endParaRPr lang="en-GB" dirty="0">
              <a:latin typeface="Arial" pitchFamily="34" charset="0"/>
              <a:ea typeface="ＭＳ Ｐゴシック" pitchFamily="34" charset="-128"/>
              <a:cs typeface="Arial" pitchFamily="34" charset="0"/>
            </a:endParaRPr>
          </a:p>
          <a:p>
            <a:pPr marL="342900" indent="-342900" fontAlgn="auto">
              <a:spcBef>
                <a:spcPct val="20000"/>
              </a:spcBef>
              <a:spcAft>
                <a:spcPts val="0"/>
              </a:spcAft>
              <a:buFont typeface="Arial" pitchFamily="34" charset="0"/>
              <a:buChar char="•"/>
              <a:defRPr/>
            </a:pPr>
            <a:endParaRPr lang="en-GB" dirty="0">
              <a:latin typeface="Arial" pitchFamily="34" charset="0"/>
              <a:ea typeface="ＭＳ Ｐゴシック" pitchFamily="34" charset="-128"/>
              <a:cs typeface="Arial" pitchFamily="34" charset="0"/>
            </a:endParaRPr>
          </a:p>
        </p:txBody>
      </p:sp>
      <p:sp>
        <p:nvSpPr>
          <p:cNvPr id="64517" name="Title 6"/>
          <p:cNvSpPr>
            <a:spLocks noGrp="1"/>
          </p:cNvSpPr>
          <p:nvPr>
            <p:ph type="title"/>
          </p:nvPr>
        </p:nvSpPr>
        <p:spPr>
          <a:xfrm>
            <a:off x="273050" y="314325"/>
            <a:ext cx="4543425" cy="928688"/>
          </a:xfrm>
        </p:spPr>
        <p:txBody>
          <a:bodyPr/>
          <a:lstStyle/>
          <a:p>
            <a:pPr algn="l" eaLnBrk="1" hangingPunct="1"/>
            <a:r>
              <a:rPr lang="en-GB" sz="1800" smtClean="0">
                <a:latin typeface="Arial" charset="0"/>
                <a:cs typeface="Arial" charset="0"/>
              </a:rPr>
              <a:t>DECC’s UK Renewables Service</a:t>
            </a:r>
            <a:endParaRPr lang="en-US" sz="1800" smtClean="0">
              <a:latin typeface="Arial" charset="0"/>
              <a:cs typeface="Arial" charset="0"/>
            </a:endParaRPr>
          </a:p>
        </p:txBody>
      </p:sp>
      <p:sp>
        <p:nvSpPr>
          <p:cNvPr id="10" name="Slide Number Placeholder 9"/>
          <p:cNvSpPr>
            <a:spLocks noGrp="1"/>
          </p:cNvSpPr>
          <p:nvPr>
            <p:ph type="sldNum" sz="quarter" idx="12"/>
          </p:nvPr>
        </p:nvSpPr>
        <p:spPr>
          <a:xfrm>
            <a:off x="7081838" y="6572250"/>
            <a:ext cx="2133600" cy="365125"/>
          </a:xfrm>
        </p:spPr>
        <p:txBody>
          <a:bodyPr/>
          <a:lstStyle/>
          <a:p>
            <a:pPr>
              <a:defRPr/>
            </a:pPr>
            <a:fld id="{2E2F07F6-537F-4B7E-9352-180F3616215A}" type="slidenum">
              <a:rPr lang="en-US"/>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6"/>
          <p:cNvSpPr>
            <a:spLocks noGrp="1"/>
          </p:cNvSpPr>
          <p:nvPr>
            <p:ph type="title"/>
          </p:nvPr>
        </p:nvSpPr>
        <p:spPr>
          <a:xfrm>
            <a:off x="273050" y="312738"/>
            <a:ext cx="6429375" cy="928687"/>
          </a:xfrm>
        </p:spPr>
        <p:txBody>
          <a:bodyPr/>
          <a:lstStyle/>
          <a:p>
            <a:pPr algn="l" eaLnBrk="1" hangingPunct="1"/>
            <a:r>
              <a:rPr lang="en-GB" sz="1800" smtClean="0">
                <a:latin typeface="Arial" charset="0"/>
                <a:cs typeface="Arial" charset="0"/>
              </a:rPr>
              <a:t>DECC’s UK Renewables Service</a:t>
            </a:r>
            <a:endParaRPr lang="en-US" sz="1800" smtClean="0">
              <a:latin typeface="Arial" charset="0"/>
              <a:cs typeface="Arial" charset="0"/>
            </a:endParaRPr>
          </a:p>
        </p:txBody>
      </p:sp>
      <p:sp>
        <p:nvSpPr>
          <p:cNvPr id="11" name="Slide Number Placeholder 10"/>
          <p:cNvSpPr>
            <a:spLocks noGrp="1"/>
          </p:cNvSpPr>
          <p:nvPr>
            <p:ph type="sldNum" sz="quarter" idx="12"/>
          </p:nvPr>
        </p:nvSpPr>
        <p:spPr>
          <a:xfrm>
            <a:off x="7072313" y="6564313"/>
            <a:ext cx="2133600" cy="365125"/>
          </a:xfrm>
        </p:spPr>
        <p:txBody>
          <a:bodyPr/>
          <a:lstStyle/>
          <a:p>
            <a:pPr>
              <a:defRPr/>
            </a:pPr>
            <a:fld id="{EDF47EEF-1E68-4411-BEE4-5BDD76B04861}" type="slidenum">
              <a:rPr lang="en-US"/>
              <a:pPr>
                <a:defRPr/>
              </a:pPr>
              <a:t>4</a:t>
            </a:fld>
            <a:endParaRPr lang="en-US" dirty="0"/>
          </a:p>
        </p:txBody>
      </p:sp>
      <p:sp>
        <p:nvSpPr>
          <p:cNvPr id="66563" name="Rectangle 3"/>
          <p:cNvSpPr txBox="1">
            <a:spLocks/>
          </p:cNvSpPr>
          <p:nvPr/>
        </p:nvSpPr>
        <p:spPr bwMode="auto">
          <a:xfrm>
            <a:off x="71438" y="1584325"/>
            <a:ext cx="4929187" cy="4373563"/>
          </a:xfrm>
          <a:prstGeom prst="rect">
            <a:avLst/>
          </a:prstGeom>
          <a:noFill/>
          <a:ln w="9525">
            <a:noFill/>
            <a:miter lim="800000"/>
            <a:headEnd/>
            <a:tailEnd/>
          </a:ln>
        </p:spPr>
        <p:txBody>
          <a:bodyPr/>
          <a:lstStyle/>
          <a:p>
            <a:pPr marL="342900" indent="-342900">
              <a:spcBef>
                <a:spcPct val="20000"/>
              </a:spcBef>
              <a:buFont typeface="Arial" charset="0"/>
              <a:buChar char="•"/>
            </a:pPr>
            <a:r>
              <a:rPr lang="en-GB" dirty="0"/>
              <a:t>Inform, coach, support and champion UK businesses</a:t>
            </a:r>
          </a:p>
          <a:p>
            <a:pPr marL="342900" indent="-342900">
              <a:spcBef>
                <a:spcPct val="20000"/>
              </a:spcBef>
              <a:buFont typeface="Arial" charset="0"/>
              <a:buChar char="•"/>
            </a:pPr>
            <a:r>
              <a:rPr lang="en-GB" dirty="0"/>
              <a:t>Focus on excellence</a:t>
            </a:r>
          </a:p>
          <a:p>
            <a:pPr marL="342900" indent="-342900">
              <a:spcBef>
                <a:spcPct val="20000"/>
              </a:spcBef>
              <a:buFont typeface="Arial" charset="0"/>
              <a:buChar char="•"/>
            </a:pPr>
            <a:r>
              <a:rPr lang="en-GB" dirty="0"/>
              <a:t>Respond to requests :</a:t>
            </a:r>
          </a:p>
          <a:p>
            <a:pPr marL="742950" lvl="1" indent="-285750">
              <a:spcBef>
                <a:spcPct val="20000"/>
              </a:spcBef>
              <a:buFont typeface="Arial" charset="0"/>
              <a:buChar char="–"/>
            </a:pPr>
            <a:r>
              <a:rPr lang="en-GB" dirty="0"/>
              <a:t>Wind industry </a:t>
            </a:r>
          </a:p>
          <a:p>
            <a:pPr marL="742950" lvl="1" indent="-285750">
              <a:spcBef>
                <a:spcPct val="20000"/>
              </a:spcBef>
              <a:buFont typeface="Arial" charset="0"/>
              <a:buChar char="–"/>
            </a:pPr>
            <a:r>
              <a:rPr lang="en-GB" dirty="0"/>
              <a:t>Market entrants </a:t>
            </a:r>
          </a:p>
          <a:p>
            <a:pPr marL="742950" lvl="1" indent="-285750">
              <a:spcBef>
                <a:spcPct val="20000"/>
              </a:spcBef>
              <a:buFont typeface="Arial" charset="0"/>
              <a:buChar char="–"/>
            </a:pPr>
            <a:r>
              <a:rPr lang="en-GB" dirty="0"/>
              <a:t>UK enabling bodies</a:t>
            </a:r>
          </a:p>
          <a:p>
            <a:pPr marL="342900" indent="-342900">
              <a:spcBef>
                <a:spcPct val="20000"/>
              </a:spcBef>
              <a:buFont typeface="Arial" charset="0"/>
              <a:buChar char="•"/>
            </a:pPr>
            <a:r>
              <a:rPr lang="en-GB" dirty="0" smtClean="0"/>
              <a:t>Proactively </a:t>
            </a:r>
            <a:r>
              <a:rPr lang="en-GB" dirty="0"/>
              <a:t>create opportunities for UK:</a:t>
            </a:r>
          </a:p>
          <a:p>
            <a:pPr marL="742950" lvl="1" indent="-285750">
              <a:spcBef>
                <a:spcPct val="20000"/>
              </a:spcBef>
              <a:buFont typeface="Arial" charset="0"/>
              <a:buChar char="–"/>
            </a:pPr>
            <a:r>
              <a:rPr lang="en-GB" dirty="0"/>
              <a:t>Supply  &amp; innovation</a:t>
            </a:r>
          </a:p>
          <a:p>
            <a:pPr marL="742950" lvl="1" indent="-285750">
              <a:spcBef>
                <a:spcPct val="20000"/>
              </a:spcBef>
              <a:buFont typeface="Arial" charset="0"/>
              <a:buChar char="–"/>
            </a:pPr>
            <a:r>
              <a:rPr lang="en-GB" dirty="0"/>
              <a:t>Inward investment &amp;</a:t>
            </a:r>
            <a:br>
              <a:rPr lang="en-GB" dirty="0"/>
            </a:br>
            <a:r>
              <a:rPr lang="en-GB" dirty="0"/>
              <a:t>joint ventures</a:t>
            </a:r>
          </a:p>
          <a:p>
            <a:pPr marL="342900" indent="-342900">
              <a:spcBef>
                <a:spcPct val="20000"/>
              </a:spcBef>
              <a:buFont typeface="Arial" charset="0"/>
              <a:buChar char="•"/>
            </a:pPr>
            <a:endParaRPr lang="en-GB" dirty="0"/>
          </a:p>
          <a:p>
            <a:pPr marL="342900" indent="-342900">
              <a:spcBef>
                <a:spcPct val="20000"/>
              </a:spcBef>
              <a:buFont typeface="Arial" charset="0"/>
              <a:buChar char="•"/>
            </a:pPr>
            <a:endParaRPr lang="en-GB" dirty="0">
              <a:latin typeface="Verdana" pitchFamily="34" charset="0"/>
            </a:endParaRPr>
          </a:p>
        </p:txBody>
      </p:sp>
      <p:cxnSp>
        <p:nvCxnSpPr>
          <p:cNvPr id="8" name="Straight Connector 7"/>
          <p:cNvCxnSpPr>
            <a:endCxn id="5" idx="3"/>
          </p:cNvCxnSpPr>
          <p:nvPr/>
        </p:nvCxnSpPr>
        <p:spPr>
          <a:xfrm>
            <a:off x="6000750" y="3014663"/>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66565" name="Picture 3"/>
          <p:cNvPicPr>
            <a:picLocks noChangeAspect="1" noChangeArrowheads="1"/>
          </p:cNvPicPr>
          <p:nvPr/>
        </p:nvPicPr>
        <p:blipFill>
          <a:blip r:embed="rId3"/>
          <a:srcRect/>
          <a:stretch>
            <a:fillRect/>
          </a:stretch>
        </p:blipFill>
        <p:spPr bwMode="auto">
          <a:xfrm>
            <a:off x="5143500" y="1860550"/>
            <a:ext cx="3752850" cy="4068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Rectangle 2" hidden="1"/>
          <p:cNvGraphicFramePr>
            <a:graphicFrameLocks/>
          </p:cNvGraphicFramePr>
          <p:nvPr/>
        </p:nvGraphicFramePr>
        <p:xfrm>
          <a:off x="0" y="0"/>
          <a:ext cx="158750" cy="158750"/>
        </p:xfrm>
        <a:graphic>
          <a:graphicData uri="http://schemas.openxmlformats.org/presentationml/2006/ole">
            <p:oleObj spid="_x0000_s3074" name="think-cell Slide" r:id="rId19" imgW="0" imgH="0" progId="">
              <p:embed/>
            </p:oleObj>
          </a:graphicData>
        </a:graphic>
      </p:graphicFrame>
      <p:sp>
        <p:nvSpPr>
          <p:cNvPr id="3076" name="Rectangle 4" hidden="1"/>
          <p:cNvSpPr>
            <a:spLocks noChangeArrowheads="1"/>
          </p:cNvSpPr>
          <p:nvPr>
            <p:custDataLst>
              <p:tags r:id="rId2"/>
            </p:custDataLst>
          </p:nvPr>
        </p:nvSpPr>
        <p:spPr bwMode="auto">
          <a:xfrm>
            <a:off x="0" y="0"/>
            <a:ext cx="158750" cy="158750"/>
          </a:xfrm>
          <a:prstGeom prst="rect">
            <a:avLst/>
          </a:prstGeom>
          <a:solidFill>
            <a:schemeClr val="accent1"/>
          </a:solidFill>
          <a:ln w="9525" algn="ctr">
            <a:solidFill>
              <a:schemeClr val="tx1"/>
            </a:solidFill>
            <a:miter lim="800000"/>
            <a:headEnd/>
            <a:tailEnd/>
          </a:ln>
        </p:spPr>
        <p:txBody>
          <a:bodyPr wrap="none" lIns="0" tIns="0" rIns="0" bIns="0" anchor="ctr"/>
          <a:lstStyle/>
          <a:p>
            <a:r>
              <a:rPr lang="en-GB" sz="1600"/>
              <a:t>T</a:t>
            </a:r>
          </a:p>
        </p:txBody>
      </p:sp>
      <p:sp>
        <p:nvSpPr>
          <p:cNvPr id="3077" name="Line 10"/>
          <p:cNvSpPr>
            <a:spLocks noChangeShapeType="1"/>
          </p:cNvSpPr>
          <p:nvPr>
            <p:custDataLst>
              <p:tags r:id="rId3"/>
            </p:custDataLst>
          </p:nvPr>
        </p:nvSpPr>
        <p:spPr bwMode="auto">
          <a:xfrm>
            <a:off x="1858963" y="3402013"/>
            <a:ext cx="485775" cy="0"/>
          </a:xfrm>
          <a:prstGeom prst="line">
            <a:avLst/>
          </a:prstGeom>
          <a:noFill/>
          <a:ln w="3175">
            <a:solidFill>
              <a:schemeClr val="tx1"/>
            </a:solidFill>
            <a:prstDash val="lgDash"/>
            <a:round/>
            <a:headEnd/>
            <a:tailEnd/>
          </a:ln>
        </p:spPr>
        <p:txBody>
          <a:bodyPr wrap="none" anchor="ctr"/>
          <a:lstStyle/>
          <a:p>
            <a:endParaRPr lang="en-US"/>
          </a:p>
        </p:txBody>
      </p:sp>
      <p:sp>
        <p:nvSpPr>
          <p:cNvPr id="3078" name="Line 11"/>
          <p:cNvSpPr>
            <a:spLocks noChangeShapeType="1"/>
          </p:cNvSpPr>
          <p:nvPr>
            <p:custDataLst>
              <p:tags r:id="rId4"/>
            </p:custDataLst>
          </p:nvPr>
        </p:nvSpPr>
        <p:spPr bwMode="auto">
          <a:xfrm>
            <a:off x="2963863" y="2935288"/>
            <a:ext cx="485775" cy="0"/>
          </a:xfrm>
          <a:prstGeom prst="line">
            <a:avLst/>
          </a:prstGeom>
          <a:noFill/>
          <a:ln w="3175">
            <a:solidFill>
              <a:schemeClr val="tx1"/>
            </a:solidFill>
            <a:prstDash val="lgDash"/>
            <a:round/>
            <a:headEnd/>
            <a:tailEnd/>
          </a:ln>
        </p:spPr>
        <p:txBody>
          <a:bodyPr wrap="none" anchor="ctr"/>
          <a:lstStyle/>
          <a:p>
            <a:endParaRPr lang="en-US"/>
          </a:p>
        </p:txBody>
      </p:sp>
      <p:sp>
        <p:nvSpPr>
          <p:cNvPr id="3079" name="Line 21"/>
          <p:cNvSpPr>
            <a:spLocks noChangeShapeType="1"/>
          </p:cNvSpPr>
          <p:nvPr>
            <p:custDataLst>
              <p:tags r:id="rId5"/>
            </p:custDataLst>
          </p:nvPr>
        </p:nvSpPr>
        <p:spPr bwMode="auto">
          <a:xfrm>
            <a:off x="4059238" y="2840038"/>
            <a:ext cx="485775" cy="0"/>
          </a:xfrm>
          <a:prstGeom prst="line">
            <a:avLst/>
          </a:prstGeom>
          <a:noFill/>
          <a:ln w="3175">
            <a:solidFill>
              <a:schemeClr val="tx1"/>
            </a:solidFill>
            <a:prstDash val="lgDash"/>
            <a:round/>
            <a:headEnd/>
            <a:tailEnd/>
          </a:ln>
        </p:spPr>
        <p:txBody>
          <a:bodyPr wrap="none" anchor="ctr"/>
          <a:lstStyle/>
          <a:p>
            <a:endParaRPr lang="en-US"/>
          </a:p>
        </p:txBody>
      </p:sp>
      <p:sp>
        <p:nvSpPr>
          <p:cNvPr id="3080" name="Line 22"/>
          <p:cNvSpPr>
            <a:spLocks noChangeShapeType="1"/>
          </p:cNvSpPr>
          <p:nvPr>
            <p:custDataLst>
              <p:tags r:id="rId6"/>
            </p:custDataLst>
          </p:nvPr>
        </p:nvSpPr>
        <p:spPr bwMode="auto">
          <a:xfrm>
            <a:off x="5154613" y="2725738"/>
            <a:ext cx="485775" cy="0"/>
          </a:xfrm>
          <a:prstGeom prst="line">
            <a:avLst/>
          </a:prstGeom>
          <a:noFill/>
          <a:ln w="3175">
            <a:solidFill>
              <a:schemeClr val="tx1"/>
            </a:solidFill>
            <a:prstDash val="lgDash"/>
            <a:round/>
            <a:headEnd/>
            <a:tailEnd/>
          </a:ln>
        </p:spPr>
        <p:txBody>
          <a:bodyPr wrap="none" anchor="ctr"/>
          <a:lstStyle/>
          <a:p>
            <a:endParaRPr lang="en-US"/>
          </a:p>
        </p:txBody>
      </p:sp>
      <p:sp>
        <p:nvSpPr>
          <p:cNvPr id="3081" name="Line 23"/>
          <p:cNvSpPr>
            <a:spLocks noChangeShapeType="1"/>
          </p:cNvSpPr>
          <p:nvPr>
            <p:custDataLst>
              <p:tags r:id="rId7"/>
            </p:custDataLst>
          </p:nvPr>
        </p:nvSpPr>
        <p:spPr bwMode="auto">
          <a:xfrm>
            <a:off x="6249988" y="2697163"/>
            <a:ext cx="485775" cy="0"/>
          </a:xfrm>
          <a:prstGeom prst="line">
            <a:avLst/>
          </a:prstGeom>
          <a:noFill/>
          <a:ln w="3175">
            <a:solidFill>
              <a:schemeClr val="tx1"/>
            </a:solidFill>
            <a:prstDash val="lgDash"/>
            <a:round/>
            <a:headEnd/>
            <a:tailEnd/>
          </a:ln>
        </p:spPr>
        <p:txBody>
          <a:bodyPr wrap="none" anchor="ctr"/>
          <a:lstStyle/>
          <a:p>
            <a:endParaRPr lang="en-US"/>
          </a:p>
        </p:txBody>
      </p:sp>
      <p:sp>
        <p:nvSpPr>
          <p:cNvPr id="3082" name="Line 24"/>
          <p:cNvSpPr>
            <a:spLocks noChangeShapeType="1"/>
          </p:cNvSpPr>
          <p:nvPr>
            <p:custDataLst>
              <p:tags r:id="rId8"/>
            </p:custDataLst>
          </p:nvPr>
        </p:nvSpPr>
        <p:spPr bwMode="auto">
          <a:xfrm>
            <a:off x="7354888" y="2335213"/>
            <a:ext cx="485775" cy="0"/>
          </a:xfrm>
          <a:prstGeom prst="line">
            <a:avLst/>
          </a:prstGeom>
          <a:noFill/>
          <a:ln w="3175">
            <a:solidFill>
              <a:schemeClr val="tx1"/>
            </a:solidFill>
            <a:prstDash val="lgDash"/>
            <a:round/>
            <a:headEnd/>
            <a:tailEnd/>
          </a:ln>
        </p:spPr>
        <p:txBody>
          <a:bodyPr wrap="none" anchor="ctr"/>
          <a:lstStyle/>
          <a:p>
            <a:endParaRPr lang="en-US"/>
          </a:p>
        </p:txBody>
      </p:sp>
      <p:graphicFrame>
        <p:nvGraphicFramePr>
          <p:cNvPr id="3075" name="Object 3"/>
          <p:cNvGraphicFramePr>
            <a:graphicFrameLocks/>
          </p:cNvGraphicFramePr>
          <p:nvPr/>
        </p:nvGraphicFramePr>
        <p:xfrm>
          <a:off x="315913" y="1868488"/>
          <a:ext cx="8474075" cy="3475037"/>
        </p:xfrm>
        <a:graphic>
          <a:graphicData uri="http://schemas.openxmlformats.org/presentationml/2006/ole">
            <p:oleObj spid="_x0000_s3075" name="Chart" r:id="rId20" imgW="8477216" imgH="3476713" progId="MSGraph.Chart.8">
              <p:embed followColorScheme="full"/>
            </p:oleObj>
          </a:graphicData>
        </a:graphic>
      </p:graphicFrame>
      <p:sp>
        <p:nvSpPr>
          <p:cNvPr id="3083" name="Rectangle 6"/>
          <p:cNvSpPr>
            <a:spLocks noChangeArrowheads="1"/>
          </p:cNvSpPr>
          <p:nvPr>
            <p:custDataLst>
              <p:tags r:id="rId9"/>
            </p:custDataLst>
          </p:nvPr>
        </p:nvSpPr>
        <p:spPr bwMode="auto">
          <a:xfrm>
            <a:off x="1076325" y="5141913"/>
            <a:ext cx="954088" cy="488950"/>
          </a:xfrm>
          <a:prstGeom prst="rect">
            <a:avLst/>
          </a:prstGeom>
          <a:noFill/>
          <a:ln w="9525" algn="ctr">
            <a:noFill/>
            <a:miter lim="800000"/>
            <a:headEnd/>
            <a:tailEnd/>
          </a:ln>
        </p:spPr>
        <p:txBody>
          <a:bodyPr lIns="0" tIns="0" rIns="0" bIns="0"/>
          <a:lstStyle/>
          <a:p>
            <a:fld id="{13DCA026-E151-4573-918E-467F365869FE}" type="datetime'O''''''ffsho''''''re ''''''''''''''w''''i''n''''d'''''">
              <a:rPr lang="en-GB" sz="1600"/>
              <a:pPr/>
              <a:t>Offshore wind</a:t>
            </a:fld>
            <a:endParaRPr lang="en-GB" sz="1600"/>
          </a:p>
        </p:txBody>
      </p:sp>
      <p:sp>
        <p:nvSpPr>
          <p:cNvPr id="3084" name="Rectangle 7"/>
          <p:cNvSpPr>
            <a:spLocks noChangeArrowheads="1"/>
          </p:cNvSpPr>
          <p:nvPr>
            <p:custDataLst>
              <p:tags r:id="rId10"/>
            </p:custDataLst>
          </p:nvPr>
        </p:nvSpPr>
        <p:spPr bwMode="auto">
          <a:xfrm>
            <a:off x="2184400" y="5141913"/>
            <a:ext cx="939800" cy="488950"/>
          </a:xfrm>
          <a:prstGeom prst="rect">
            <a:avLst/>
          </a:prstGeom>
          <a:noFill/>
          <a:ln w="9525" algn="ctr">
            <a:noFill/>
            <a:miter lim="800000"/>
            <a:headEnd/>
            <a:tailEnd/>
          </a:ln>
        </p:spPr>
        <p:txBody>
          <a:bodyPr lIns="0" tIns="0" rIns="0" bIns="0"/>
          <a:lstStyle/>
          <a:p>
            <a:fld id="{75F14F0F-915A-4560-A9FF-D85D971FC670}" type="datetime'''''''On''s''''''''h''ore'''' w''''''''''''''in''''d'">
              <a:rPr lang="en-GB" sz="1600"/>
              <a:pPr/>
              <a:t>Onshore wind</a:t>
            </a:fld>
            <a:endParaRPr lang="en-GB" sz="1600"/>
          </a:p>
        </p:txBody>
      </p:sp>
      <p:sp>
        <p:nvSpPr>
          <p:cNvPr id="3085" name="Rectangle 8"/>
          <p:cNvSpPr>
            <a:spLocks noChangeArrowheads="1"/>
          </p:cNvSpPr>
          <p:nvPr>
            <p:custDataLst>
              <p:tags r:id="rId11"/>
            </p:custDataLst>
          </p:nvPr>
        </p:nvSpPr>
        <p:spPr bwMode="auto">
          <a:xfrm>
            <a:off x="3303588" y="5141913"/>
            <a:ext cx="901700" cy="488950"/>
          </a:xfrm>
          <a:prstGeom prst="rect">
            <a:avLst/>
          </a:prstGeom>
          <a:noFill/>
          <a:ln w="9525" algn="ctr">
            <a:noFill/>
            <a:miter lim="800000"/>
            <a:headEnd/>
            <a:tailEnd/>
          </a:ln>
        </p:spPr>
        <p:txBody>
          <a:bodyPr lIns="0" tIns="0" rIns="0" bIns="0"/>
          <a:lstStyle/>
          <a:p>
            <a:fld id="{6FD40CAA-4162-4461-8BF9-304685F61A3F}" type="datetime'''''W''a''''v''e'' ''''and'''''''' ti''d''''''al'">
              <a:rPr lang="en-GB" sz="1600"/>
              <a:pPr/>
              <a:t>Wave and tidal</a:t>
            </a:fld>
            <a:endParaRPr lang="en-GB" sz="1600"/>
          </a:p>
        </p:txBody>
      </p:sp>
      <p:sp>
        <p:nvSpPr>
          <p:cNvPr id="3086" name="Rectangle 14"/>
          <p:cNvSpPr>
            <a:spLocks noChangeArrowheads="1"/>
          </p:cNvSpPr>
          <p:nvPr>
            <p:custDataLst>
              <p:tags r:id="rId12"/>
            </p:custDataLst>
          </p:nvPr>
        </p:nvSpPr>
        <p:spPr bwMode="auto">
          <a:xfrm>
            <a:off x="4537075" y="5141913"/>
            <a:ext cx="623888" cy="244475"/>
          </a:xfrm>
          <a:prstGeom prst="rect">
            <a:avLst/>
          </a:prstGeom>
          <a:noFill/>
          <a:ln w="9525" algn="ctr">
            <a:noFill/>
            <a:miter lim="800000"/>
            <a:headEnd/>
            <a:tailEnd/>
          </a:ln>
        </p:spPr>
        <p:txBody>
          <a:bodyPr lIns="0" tIns="0" rIns="0" bIns="0"/>
          <a:lstStyle/>
          <a:p>
            <a:fld id="{BE009BEE-1879-4955-ADA6-457CEE8041E9}" type="datetime'''''''''''''H''''y''d''''r''''''o'''''''''''''''">
              <a:rPr lang="en-GB" sz="1600"/>
              <a:pPr/>
              <a:t>Hydro</a:t>
            </a:fld>
            <a:endParaRPr lang="en-GB" sz="1600"/>
          </a:p>
        </p:txBody>
      </p:sp>
      <p:sp>
        <p:nvSpPr>
          <p:cNvPr id="3087" name="Rectangle 15"/>
          <p:cNvSpPr>
            <a:spLocks noChangeArrowheads="1"/>
          </p:cNvSpPr>
          <p:nvPr>
            <p:custDataLst>
              <p:tags r:id="rId13"/>
            </p:custDataLst>
          </p:nvPr>
        </p:nvSpPr>
        <p:spPr bwMode="auto">
          <a:xfrm>
            <a:off x="5673725" y="5141913"/>
            <a:ext cx="541338" cy="244475"/>
          </a:xfrm>
          <a:prstGeom prst="rect">
            <a:avLst/>
          </a:prstGeom>
          <a:noFill/>
          <a:ln w="9525" algn="ctr">
            <a:noFill/>
            <a:miter lim="800000"/>
            <a:headEnd/>
            <a:tailEnd/>
          </a:ln>
        </p:spPr>
        <p:txBody>
          <a:bodyPr lIns="0" tIns="0" rIns="0" bIns="0"/>
          <a:lstStyle/>
          <a:p>
            <a:fld id="{6C79728E-C6D6-4743-B0AA-00F05F0576B9}" type="datetime'''''So''''''l''''''''''''''''a''''''''r'''''''">
              <a:rPr lang="en-GB" sz="1600"/>
              <a:pPr/>
              <a:t>Solar</a:t>
            </a:fld>
            <a:endParaRPr lang="en-GB" sz="1600"/>
          </a:p>
        </p:txBody>
      </p:sp>
      <p:sp>
        <p:nvSpPr>
          <p:cNvPr id="3088" name="Rectangle 16"/>
          <p:cNvSpPr>
            <a:spLocks noChangeArrowheads="1"/>
          </p:cNvSpPr>
          <p:nvPr>
            <p:custDataLst>
              <p:tags r:id="rId14"/>
            </p:custDataLst>
          </p:nvPr>
        </p:nvSpPr>
        <p:spPr bwMode="auto">
          <a:xfrm>
            <a:off x="6705600" y="5141913"/>
            <a:ext cx="677863" cy="244475"/>
          </a:xfrm>
          <a:prstGeom prst="rect">
            <a:avLst/>
          </a:prstGeom>
          <a:noFill/>
          <a:ln w="9525" algn="ctr">
            <a:noFill/>
            <a:miter lim="800000"/>
            <a:headEnd/>
            <a:tailEnd/>
          </a:ln>
        </p:spPr>
        <p:txBody>
          <a:bodyPr lIns="0" tIns="0" rIns="0" bIns="0"/>
          <a:lstStyle/>
          <a:p>
            <a:fld id="{DD2A57BE-D70E-4795-90B1-57D6596EDB64}" type="datetime'''''''Ot''h''''''''''''e''''''''''r'''''''''''''''''''''''''">
              <a:rPr lang="en-GB" sz="1600"/>
              <a:pPr/>
              <a:t>Other</a:t>
            </a:fld>
            <a:endParaRPr lang="en-GB" sz="1600"/>
          </a:p>
        </p:txBody>
      </p:sp>
      <p:sp>
        <p:nvSpPr>
          <p:cNvPr id="3089" name="Rectangle 17"/>
          <p:cNvSpPr>
            <a:spLocks noChangeArrowheads="1"/>
          </p:cNvSpPr>
          <p:nvPr>
            <p:custDataLst>
              <p:tags r:id="rId15"/>
            </p:custDataLst>
          </p:nvPr>
        </p:nvSpPr>
        <p:spPr bwMode="auto">
          <a:xfrm>
            <a:off x="7885113" y="5141913"/>
            <a:ext cx="519112" cy="244475"/>
          </a:xfrm>
          <a:prstGeom prst="rect">
            <a:avLst/>
          </a:prstGeom>
          <a:noFill/>
          <a:ln w="9525" algn="ctr">
            <a:noFill/>
            <a:miter lim="800000"/>
            <a:headEnd/>
            <a:tailEnd/>
          </a:ln>
        </p:spPr>
        <p:txBody>
          <a:bodyPr lIns="0" tIns="0" rIns="0" bIns="0"/>
          <a:lstStyle/>
          <a:p>
            <a:fld id="{F6B5CDFD-6D44-44A6-9571-C3BDD3856032}" type="datetime'''''''''''''''''''''''T''''''o''''''''t''''''a''''''''l'''''">
              <a:rPr lang="en-GB" sz="1600"/>
              <a:pPr/>
              <a:t>Total</a:t>
            </a:fld>
            <a:endParaRPr lang="en-GB" sz="1600"/>
          </a:p>
        </p:txBody>
      </p:sp>
      <p:sp>
        <p:nvSpPr>
          <p:cNvPr id="3090" name="Text Box 52"/>
          <p:cNvSpPr txBox="1">
            <a:spLocks noChangeArrowheads="1"/>
          </p:cNvSpPr>
          <p:nvPr>
            <p:custDataLst>
              <p:tags r:id="rId16"/>
            </p:custDataLst>
          </p:nvPr>
        </p:nvSpPr>
        <p:spPr bwMode="auto">
          <a:xfrm>
            <a:off x="1435100" y="5775325"/>
            <a:ext cx="6219825" cy="287338"/>
          </a:xfrm>
          <a:prstGeom prst="rect">
            <a:avLst/>
          </a:prstGeom>
          <a:solidFill>
            <a:schemeClr val="accent1"/>
          </a:solidFill>
          <a:ln w="12700" algn="ctr">
            <a:noFill/>
            <a:miter lim="800000"/>
            <a:headEnd/>
            <a:tailEnd/>
          </a:ln>
        </p:spPr>
        <p:txBody>
          <a:bodyPr lIns="36000" tIns="36000" rIns="36000" bIns="36000">
            <a:spAutoFit/>
          </a:bodyPr>
          <a:lstStyle/>
          <a:p>
            <a:r>
              <a:rPr lang="en-GB" sz="1400">
                <a:solidFill>
                  <a:schemeClr val="bg1"/>
                </a:solidFill>
              </a:rPr>
              <a:t>Offshore wind is the best placed technology to deliver 2020 electricity targets</a:t>
            </a:r>
          </a:p>
        </p:txBody>
      </p:sp>
      <p:sp>
        <p:nvSpPr>
          <p:cNvPr id="3091" name="TextBox 30"/>
          <p:cNvSpPr txBox="1">
            <a:spLocks noChangeArrowheads="1"/>
          </p:cNvSpPr>
          <p:nvPr/>
        </p:nvSpPr>
        <p:spPr bwMode="auto">
          <a:xfrm>
            <a:off x="1309688" y="3892550"/>
            <a:ext cx="500062" cy="430213"/>
          </a:xfrm>
          <a:prstGeom prst="rect">
            <a:avLst/>
          </a:prstGeom>
          <a:noFill/>
          <a:ln w="9525">
            <a:noFill/>
            <a:miter lim="800000"/>
            <a:headEnd/>
            <a:tailEnd/>
          </a:ln>
        </p:spPr>
        <p:txBody>
          <a:bodyPr>
            <a:spAutoFit/>
          </a:bodyPr>
          <a:lstStyle/>
          <a:p>
            <a:pPr algn="ctr"/>
            <a:r>
              <a:rPr lang="en-GB" sz="1100"/>
              <a:t>22</a:t>
            </a:r>
          </a:p>
          <a:p>
            <a:pPr algn="ctr"/>
            <a:r>
              <a:rPr lang="en-GB" sz="1100"/>
              <a:t>GW</a:t>
            </a:r>
          </a:p>
        </p:txBody>
      </p:sp>
      <p:sp>
        <p:nvSpPr>
          <p:cNvPr id="3092" name="Rectangle 31"/>
          <p:cNvSpPr>
            <a:spLocks noChangeArrowheads="1"/>
          </p:cNvSpPr>
          <p:nvPr/>
        </p:nvSpPr>
        <p:spPr bwMode="auto">
          <a:xfrm>
            <a:off x="847725" y="6122988"/>
            <a:ext cx="5530850" cy="260350"/>
          </a:xfrm>
          <a:prstGeom prst="rect">
            <a:avLst/>
          </a:prstGeom>
          <a:noFill/>
          <a:ln w="9525">
            <a:noFill/>
            <a:miter lim="800000"/>
            <a:headEnd/>
            <a:tailEnd/>
          </a:ln>
        </p:spPr>
        <p:txBody>
          <a:bodyPr>
            <a:spAutoFit/>
          </a:bodyPr>
          <a:lstStyle/>
          <a:p>
            <a:r>
              <a:rPr lang="en-GB" sz="1100"/>
              <a:t>Forecast UK 2020 electricity supply in 30% scenario</a:t>
            </a:r>
          </a:p>
        </p:txBody>
      </p:sp>
      <p:sp>
        <p:nvSpPr>
          <p:cNvPr id="33" name="Title 1"/>
          <p:cNvSpPr txBox="1">
            <a:spLocks/>
          </p:cNvSpPr>
          <p:nvPr/>
        </p:nvSpPr>
        <p:spPr bwMode="auto">
          <a:xfrm>
            <a:off x="179388" y="284163"/>
            <a:ext cx="6213475" cy="879475"/>
          </a:xfrm>
          <a:prstGeom prst="rect">
            <a:avLst/>
          </a:prstGeom>
          <a:noFill/>
          <a:ln w="9525">
            <a:noFill/>
            <a:miter lim="800000"/>
            <a:headEnd/>
            <a:tailEnd/>
          </a:ln>
        </p:spPr>
        <p:txBody>
          <a:bodyPr anchor="ctr"/>
          <a:lstStyle/>
          <a:p>
            <a:pPr defTabSz="914400">
              <a:defRPr/>
            </a:pPr>
            <a:r>
              <a:rPr lang="en-GB" dirty="0">
                <a:ea typeface="ＭＳ Ｐゴシック" pitchFamily="-28" charset="-128"/>
                <a:cs typeface="+mn-cs"/>
              </a:rPr>
              <a:t>Why Offshore Wind is so important to the UK</a:t>
            </a:r>
            <a:endParaRPr lang="en-US" dirty="0">
              <a:ea typeface="+mj-ea"/>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4641850" y="1370013"/>
            <a:ext cx="4281488" cy="5160962"/>
            <a:chOff x="404646" y="257176"/>
            <a:chExt cx="5961063" cy="6119813"/>
          </a:xfrm>
        </p:grpSpPr>
        <p:grpSp>
          <p:nvGrpSpPr>
            <p:cNvPr id="71684" name="Group 175"/>
            <p:cNvGrpSpPr>
              <a:grpSpLocks/>
            </p:cNvGrpSpPr>
            <p:nvPr/>
          </p:nvGrpSpPr>
          <p:grpSpPr bwMode="auto">
            <a:xfrm>
              <a:off x="404646" y="257176"/>
              <a:ext cx="5961063" cy="6119813"/>
              <a:chOff x="242" y="162"/>
              <a:chExt cx="3755" cy="3855"/>
            </a:xfrm>
          </p:grpSpPr>
          <p:pic>
            <p:nvPicPr>
              <p:cNvPr id="71696" name="Picture 157" descr="Combined Offshore Wind Map v2 PS file"/>
              <p:cNvPicPr>
                <a:picLocks noChangeAspect="1" noChangeArrowheads="1"/>
              </p:cNvPicPr>
              <p:nvPr/>
            </p:nvPicPr>
            <p:blipFill>
              <a:blip r:embed="rId2"/>
              <a:srcRect/>
              <a:stretch>
                <a:fillRect/>
              </a:stretch>
            </p:blipFill>
            <p:spPr bwMode="auto">
              <a:xfrm>
                <a:off x="252" y="162"/>
                <a:ext cx="3745" cy="3855"/>
              </a:xfrm>
              <a:prstGeom prst="rect">
                <a:avLst/>
              </a:prstGeom>
              <a:noFill/>
              <a:ln w="9525">
                <a:noFill/>
                <a:miter lim="800000"/>
                <a:headEnd/>
                <a:tailEnd/>
              </a:ln>
            </p:spPr>
          </p:pic>
          <p:sp>
            <p:nvSpPr>
              <p:cNvPr id="71697" name="Oval 5"/>
              <p:cNvSpPr>
                <a:spLocks noChangeArrowheads="1"/>
              </p:cNvSpPr>
              <p:nvPr/>
            </p:nvSpPr>
            <p:spPr bwMode="auto">
              <a:xfrm>
                <a:off x="1972" y="2105"/>
                <a:ext cx="38" cy="36"/>
              </a:xfrm>
              <a:prstGeom prst="ellipse">
                <a:avLst/>
              </a:prstGeom>
              <a:solidFill>
                <a:srgbClr val="0000FF"/>
              </a:solidFill>
              <a:ln w="9525">
                <a:noFill/>
                <a:round/>
                <a:headEnd/>
                <a:tailEnd/>
              </a:ln>
            </p:spPr>
            <p:txBody>
              <a:bodyPr wrap="none" anchor="ctr"/>
              <a:lstStyle/>
              <a:p>
                <a:endParaRPr lang="en-GB"/>
              </a:p>
            </p:txBody>
          </p:sp>
          <p:sp>
            <p:nvSpPr>
              <p:cNvPr id="71698" name="Oval 6"/>
              <p:cNvSpPr>
                <a:spLocks noChangeArrowheads="1"/>
              </p:cNvSpPr>
              <p:nvPr/>
            </p:nvSpPr>
            <p:spPr bwMode="auto">
              <a:xfrm>
                <a:off x="2036" y="2383"/>
                <a:ext cx="39" cy="36"/>
              </a:xfrm>
              <a:prstGeom prst="ellipse">
                <a:avLst/>
              </a:prstGeom>
              <a:solidFill>
                <a:srgbClr val="0000FF"/>
              </a:solidFill>
              <a:ln w="9525">
                <a:noFill/>
                <a:round/>
                <a:headEnd/>
                <a:tailEnd/>
              </a:ln>
            </p:spPr>
            <p:txBody>
              <a:bodyPr wrap="none" anchor="ctr"/>
              <a:lstStyle/>
              <a:p>
                <a:endParaRPr lang="en-GB"/>
              </a:p>
            </p:txBody>
          </p:sp>
          <p:sp>
            <p:nvSpPr>
              <p:cNvPr id="71699" name="Oval 7"/>
              <p:cNvSpPr>
                <a:spLocks noChangeArrowheads="1"/>
              </p:cNvSpPr>
              <p:nvPr/>
            </p:nvSpPr>
            <p:spPr bwMode="auto">
              <a:xfrm>
                <a:off x="2051" y="2405"/>
                <a:ext cx="39" cy="37"/>
              </a:xfrm>
              <a:prstGeom prst="ellipse">
                <a:avLst/>
              </a:prstGeom>
              <a:solidFill>
                <a:srgbClr val="0000FF"/>
              </a:solidFill>
              <a:ln w="9525">
                <a:noFill/>
                <a:round/>
                <a:headEnd/>
                <a:tailEnd/>
              </a:ln>
            </p:spPr>
            <p:txBody>
              <a:bodyPr wrap="none" anchor="ctr"/>
              <a:lstStyle/>
              <a:p>
                <a:endParaRPr lang="en-GB"/>
              </a:p>
            </p:txBody>
          </p:sp>
          <p:sp>
            <p:nvSpPr>
              <p:cNvPr id="71700" name="Oval 8"/>
              <p:cNvSpPr>
                <a:spLocks noChangeArrowheads="1"/>
              </p:cNvSpPr>
              <p:nvPr/>
            </p:nvSpPr>
            <p:spPr bwMode="auto">
              <a:xfrm>
                <a:off x="2062" y="2428"/>
                <a:ext cx="39" cy="37"/>
              </a:xfrm>
              <a:prstGeom prst="ellipse">
                <a:avLst/>
              </a:prstGeom>
              <a:solidFill>
                <a:srgbClr val="0000FF"/>
              </a:solidFill>
              <a:ln w="9525">
                <a:noFill/>
                <a:round/>
                <a:headEnd/>
                <a:tailEnd/>
              </a:ln>
            </p:spPr>
            <p:txBody>
              <a:bodyPr wrap="none" anchor="ctr"/>
              <a:lstStyle/>
              <a:p>
                <a:endParaRPr lang="en-GB"/>
              </a:p>
            </p:txBody>
          </p:sp>
          <p:sp>
            <p:nvSpPr>
              <p:cNvPr id="71701" name="Oval 9"/>
              <p:cNvSpPr>
                <a:spLocks noChangeArrowheads="1"/>
              </p:cNvSpPr>
              <p:nvPr/>
            </p:nvSpPr>
            <p:spPr bwMode="auto">
              <a:xfrm>
                <a:off x="2072" y="2618"/>
                <a:ext cx="39" cy="36"/>
              </a:xfrm>
              <a:prstGeom prst="ellipse">
                <a:avLst/>
              </a:prstGeom>
              <a:solidFill>
                <a:srgbClr val="0000FF"/>
              </a:solidFill>
              <a:ln w="9525">
                <a:noFill/>
                <a:round/>
                <a:headEnd/>
                <a:tailEnd/>
              </a:ln>
            </p:spPr>
            <p:txBody>
              <a:bodyPr wrap="none" anchor="ctr"/>
              <a:lstStyle/>
              <a:p>
                <a:endParaRPr lang="en-GB"/>
              </a:p>
            </p:txBody>
          </p:sp>
          <p:sp>
            <p:nvSpPr>
              <p:cNvPr id="71702" name="Oval 10"/>
              <p:cNvSpPr>
                <a:spLocks noChangeArrowheads="1"/>
              </p:cNvSpPr>
              <p:nvPr/>
            </p:nvSpPr>
            <p:spPr bwMode="auto">
              <a:xfrm>
                <a:off x="2057" y="2630"/>
                <a:ext cx="39" cy="37"/>
              </a:xfrm>
              <a:prstGeom prst="ellipse">
                <a:avLst/>
              </a:prstGeom>
              <a:solidFill>
                <a:srgbClr val="0000FF"/>
              </a:solidFill>
              <a:ln w="9525">
                <a:noFill/>
                <a:round/>
                <a:headEnd/>
                <a:tailEnd/>
              </a:ln>
            </p:spPr>
            <p:txBody>
              <a:bodyPr wrap="none" anchor="ctr"/>
              <a:lstStyle/>
              <a:p>
                <a:endParaRPr lang="en-GB"/>
              </a:p>
            </p:txBody>
          </p:sp>
          <p:sp>
            <p:nvSpPr>
              <p:cNvPr id="71703" name="Oval 11"/>
              <p:cNvSpPr>
                <a:spLocks noChangeArrowheads="1"/>
              </p:cNvSpPr>
              <p:nvPr/>
            </p:nvSpPr>
            <p:spPr bwMode="auto">
              <a:xfrm>
                <a:off x="1982" y="2681"/>
                <a:ext cx="39" cy="36"/>
              </a:xfrm>
              <a:prstGeom prst="ellipse">
                <a:avLst/>
              </a:prstGeom>
              <a:solidFill>
                <a:srgbClr val="0000FF"/>
              </a:solidFill>
              <a:ln w="9525">
                <a:noFill/>
                <a:round/>
                <a:headEnd/>
                <a:tailEnd/>
              </a:ln>
            </p:spPr>
            <p:txBody>
              <a:bodyPr wrap="none" anchor="ctr"/>
              <a:lstStyle/>
              <a:p>
                <a:endParaRPr lang="en-GB"/>
              </a:p>
            </p:txBody>
          </p:sp>
          <p:sp>
            <p:nvSpPr>
              <p:cNvPr id="71704" name="Oval 12"/>
              <p:cNvSpPr>
                <a:spLocks noChangeArrowheads="1"/>
              </p:cNvSpPr>
              <p:nvPr/>
            </p:nvSpPr>
            <p:spPr bwMode="auto">
              <a:xfrm>
                <a:off x="1911" y="3396"/>
                <a:ext cx="38" cy="37"/>
              </a:xfrm>
              <a:prstGeom prst="ellipse">
                <a:avLst/>
              </a:prstGeom>
              <a:solidFill>
                <a:srgbClr val="0000FF"/>
              </a:solidFill>
              <a:ln w="9525">
                <a:noFill/>
                <a:round/>
                <a:headEnd/>
                <a:tailEnd/>
              </a:ln>
            </p:spPr>
            <p:txBody>
              <a:bodyPr wrap="none" anchor="ctr"/>
              <a:lstStyle/>
              <a:p>
                <a:endParaRPr lang="en-GB"/>
              </a:p>
            </p:txBody>
          </p:sp>
          <p:sp>
            <p:nvSpPr>
              <p:cNvPr id="71705" name="Oval 13"/>
              <p:cNvSpPr>
                <a:spLocks noChangeArrowheads="1"/>
              </p:cNvSpPr>
              <p:nvPr/>
            </p:nvSpPr>
            <p:spPr bwMode="auto">
              <a:xfrm>
                <a:off x="3100" y="3399"/>
                <a:ext cx="38" cy="37"/>
              </a:xfrm>
              <a:prstGeom prst="ellipse">
                <a:avLst/>
              </a:prstGeom>
              <a:solidFill>
                <a:srgbClr val="0000FF"/>
              </a:solidFill>
              <a:ln w="9525">
                <a:noFill/>
                <a:round/>
                <a:headEnd/>
                <a:tailEnd/>
              </a:ln>
            </p:spPr>
            <p:txBody>
              <a:bodyPr wrap="none" anchor="ctr"/>
              <a:lstStyle/>
              <a:p>
                <a:endParaRPr lang="en-GB"/>
              </a:p>
            </p:txBody>
          </p:sp>
          <p:sp>
            <p:nvSpPr>
              <p:cNvPr id="71706" name="Oval 14"/>
              <p:cNvSpPr>
                <a:spLocks noChangeArrowheads="1"/>
              </p:cNvSpPr>
              <p:nvPr/>
            </p:nvSpPr>
            <p:spPr bwMode="auto">
              <a:xfrm>
                <a:off x="3116" y="3295"/>
                <a:ext cx="38" cy="37"/>
              </a:xfrm>
              <a:prstGeom prst="ellipse">
                <a:avLst/>
              </a:prstGeom>
              <a:solidFill>
                <a:srgbClr val="0000FF"/>
              </a:solidFill>
              <a:ln w="9525">
                <a:noFill/>
                <a:round/>
                <a:headEnd/>
                <a:tailEnd/>
              </a:ln>
            </p:spPr>
            <p:txBody>
              <a:bodyPr wrap="none" anchor="ctr"/>
              <a:lstStyle/>
              <a:p>
                <a:endParaRPr lang="en-GB"/>
              </a:p>
            </p:txBody>
          </p:sp>
          <p:sp>
            <p:nvSpPr>
              <p:cNvPr id="71707" name="Oval 15"/>
              <p:cNvSpPr>
                <a:spLocks noChangeArrowheads="1"/>
              </p:cNvSpPr>
              <p:nvPr/>
            </p:nvSpPr>
            <p:spPr bwMode="auto">
              <a:xfrm>
                <a:off x="3259" y="2920"/>
                <a:ext cx="39" cy="36"/>
              </a:xfrm>
              <a:prstGeom prst="ellipse">
                <a:avLst/>
              </a:prstGeom>
              <a:solidFill>
                <a:srgbClr val="0000FF"/>
              </a:solidFill>
              <a:ln w="9525">
                <a:noFill/>
                <a:round/>
                <a:headEnd/>
                <a:tailEnd/>
              </a:ln>
            </p:spPr>
            <p:txBody>
              <a:bodyPr wrap="none" anchor="ctr"/>
              <a:lstStyle/>
              <a:p>
                <a:endParaRPr lang="en-GB"/>
              </a:p>
            </p:txBody>
          </p:sp>
          <p:sp>
            <p:nvSpPr>
              <p:cNvPr id="71708" name="Oval 16"/>
              <p:cNvSpPr>
                <a:spLocks noChangeArrowheads="1"/>
              </p:cNvSpPr>
              <p:nvPr/>
            </p:nvSpPr>
            <p:spPr bwMode="auto">
              <a:xfrm>
                <a:off x="3139" y="2823"/>
                <a:ext cx="39" cy="36"/>
              </a:xfrm>
              <a:prstGeom prst="ellipse">
                <a:avLst/>
              </a:prstGeom>
              <a:solidFill>
                <a:srgbClr val="0000FF"/>
              </a:solidFill>
              <a:ln w="9525">
                <a:noFill/>
                <a:round/>
                <a:headEnd/>
                <a:tailEnd/>
              </a:ln>
            </p:spPr>
            <p:txBody>
              <a:bodyPr wrap="none" anchor="ctr"/>
              <a:lstStyle/>
              <a:p>
                <a:endParaRPr lang="en-GB"/>
              </a:p>
            </p:txBody>
          </p:sp>
          <p:sp>
            <p:nvSpPr>
              <p:cNvPr id="71709" name="Oval 17"/>
              <p:cNvSpPr>
                <a:spLocks noChangeArrowheads="1"/>
              </p:cNvSpPr>
              <p:nvPr/>
            </p:nvSpPr>
            <p:spPr bwMode="auto">
              <a:xfrm>
                <a:off x="2937" y="2768"/>
                <a:ext cx="38" cy="37"/>
              </a:xfrm>
              <a:prstGeom prst="ellipse">
                <a:avLst/>
              </a:prstGeom>
              <a:solidFill>
                <a:srgbClr val="0000FF"/>
              </a:solidFill>
              <a:ln w="9525">
                <a:noFill/>
                <a:round/>
                <a:headEnd/>
                <a:tailEnd/>
              </a:ln>
            </p:spPr>
            <p:txBody>
              <a:bodyPr wrap="none" anchor="ctr"/>
              <a:lstStyle/>
              <a:p>
                <a:endParaRPr lang="en-GB"/>
              </a:p>
            </p:txBody>
          </p:sp>
          <p:sp>
            <p:nvSpPr>
              <p:cNvPr id="71710" name="Oval 18"/>
              <p:cNvSpPr>
                <a:spLocks noChangeArrowheads="1"/>
              </p:cNvSpPr>
              <p:nvPr/>
            </p:nvSpPr>
            <p:spPr bwMode="auto">
              <a:xfrm>
                <a:off x="2946" y="2757"/>
                <a:ext cx="38" cy="36"/>
              </a:xfrm>
              <a:prstGeom prst="ellipse">
                <a:avLst/>
              </a:prstGeom>
              <a:solidFill>
                <a:srgbClr val="0000FF"/>
              </a:solidFill>
              <a:ln w="9525">
                <a:noFill/>
                <a:round/>
                <a:headEnd/>
                <a:tailEnd/>
              </a:ln>
            </p:spPr>
            <p:txBody>
              <a:bodyPr wrap="none" anchor="ctr"/>
              <a:lstStyle/>
              <a:p>
                <a:endParaRPr lang="en-GB"/>
              </a:p>
            </p:txBody>
          </p:sp>
          <p:sp>
            <p:nvSpPr>
              <p:cNvPr id="71711" name="Oval 19"/>
              <p:cNvSpPr>
                <a:spLocks noChangeArrowheads="1"/>
              </p:cNvSpPr>
              <p:nvPr/>
            </p:nvSpPr>
            <p:spPr bwMode="auto">
              <a:xfrm>
                <a:off x="2578" y="2158"/>
                <a:ext cx="39" cy="36"/>
              </a:xfrm>
              <a:prstGeom prst="ellipse">
                <a:avLst/>
              </a:prstGeom>
              <a:solidFill>
                <a:srgbClr val="0000FF"/>
              </a:solidFill>
              <a:ln w="9525">
                <a:noFill/>
                <a:round/>
                <a:headEnd/>
                <a:tailEnd/>
              </a:ln>
            </p:spPr>
            <p:txBody>
              <a:bodyPr wrap="none" anchor="ctr"/>
              <a:lstStyle/>
              <a:p>
                <a:endParaRPr lang="en-GB"/>
              </a:p>
            </p:txBody>
          </p:sp>
          <p:sp>
            <p:nvSpPr>
              <p:cNvPr id="71712" name="Oval 20"/>
              <p:cNvSpPr>
                <a:spLocks noChangeArrowheads="1"/>
              </p:cNvSpPr>
              <p:nvPr/>
            </p:nvSpPr>
            <p:spPr bwMode="auto">
              <a:xfrm>
                <a:off x="2514" y="2004"/>
                <a:ext cx="39" cy="36"/>
              </a:xfrm>
              <a:prstGeom prst="ellipse">
                <a:avLst/>
              </a:prstGeom>
              <a:solidFill>
                <a:srgbClr val="0000FF"/>
              </a:solidFill>
              <a:ln w="9525">
                <a:noFill/>
                <a:round/>
                <a:headEnd/>
                <a:tailEnd/>
              </a:ln>
            </p:spPr>
            <p:txBody>
              <a:bodyPr wrap="none" anchor="ctr"/>
              <a:lstStyle/>
              <a:p>
                <a:pPr algn="ctr"/>
                <a:endParaRPr lang="en-US"/>
              </a:p>
            </p:txBody>
          </p:sp>
          <p:sp>
            <p:nvSpPr>
              <p:cNvPr id="71713" name="Oval 22"/>
              <p:cNvSpPr>
                <a:spLocks noChangeArrowheads="1"/>
              </p:cNvSpPr>
              <p:nvPr/>
            </p:nvSpPr>
            <p:spPr bwMode="auto">
              <a:xfrm>
                <a:off x="2858" y="2516"/>
                <a:ext cx="39" cy="36"/>
              </a:xfrm>
              <a:prstGeom prst="ellipse">
                <a:avLst/>
              </a:prstGeom>
              <a:solidFill>
                <a:srgbClr val="FF0000"/>
              </a:solidFill>
              <a:ln w="9525">
                <a:noFill/>
                <a:round/>
                <a:headEnd/>
                <a:tailEnd/>
              </a:ln>
            </p:spPr>
            <p:txBody>
              <a:bodyPr wrap="none" anchor="ctr"/>
              <a:lstStyle/>
              <a:p>
                <a:pPr algn="ctr"/>
                <a:endParaRPr lang="en-US"/>
              </a:p>
            </p:txBody>
          </p:sp>
          <p:sp>
            <p:nvSpPr>
              <p:cNvPr id="71714" name="Oval 23"/>
              <p:cNvSpPr>
                <a:spLocks noChangeArrowheads="1"/>
              </p:cNvSpPr>
              <p:nvPr/>
            </p:nvSpPr>
            <p:spPr bwMode="auto">
              <a:xfrm>
                <a:off x="2885" y="2549"/>
                <a:ext cx="39" cy="37"/>
              </a:xfrm>
              <a:prstGeom prst="ellipse">
                <a:avLst/>
              </a:prstGeom>
              <a:solidFill>
                <a:srgbClr val="FF0000"/>
              </a:solidFill>
              <a:ln w="9525">
                <a:noFill/>
                <a:round/>
                <a:headEnd/>
                <a:tailEnd/>
              </a:ln>
            </p:spPr>
            <p:txBody>
              <a:bodyPr wrap="none" anchor="ctr"/>
              <a:lstStyle/>
              <a:p>
                <a:pPr algn="ctr"/>
                <a:endParaRPr lang="en-US"/>
              </a:p>
            </p:txBody>
          </p:sp>
          <p:sp>
            <p:nvSpPr>
              <p:cNvPr id="71715" name="Oval 24"/>
              <p:cNvSpPr>
                <a:spLocks noChangeArrowheads="1"/>
              </p:cNvSpPr>
              <p:nvPr/>
            </p:nvSpPr>
            <p:spPr bwMode="auto">
              <a:xfrm>
                <a:off x="2954" y="2767"/>
                <a:ext cx="38" cy="37"/>
              </a:xfrm>
              <a:prstGeom prst="ellipse">
                <a:avLst/>
              </a:prstGeom>
              <a:solidFill>
                <a:srgbClr val="FF0000"/>
              </a:solidFill>
              <a:ln w="9525">
                <a:noFill/>
                <a:round/>
                <a:headEnd/>
                <a:tailEnd/>
              </a:ln>
            </p:spPr>
            <p:txBody>
              <a:bodyPr wrap="none" anchor="ctr"/>
              <a:lstStyle/>
              <a:p>
                <a:pPr algn="ctr"/>
                <a:endParaRPr lang="en-US"/>
              </a:p>
            </p:txBody>
          </p:sp>
          <p:sp>
            <p:nvSpPr>
              <p:cNvPr id="71716" name="Oval 25"/>
              <p:cNvSpPr>
                <a:spLocks noChangeArrowheads="1"/>
              </p:cNvSpPr>
              <p:nvPr/>
            </p:nvSpPr>
            <p:spPr bwMode="auto">
              <a:xfrm>
                <a:off x="2978" y="2772"/>
                <a:ext cx="38" cy="36"/>
              </a:xfrm>
              <a:prstGeom prst="ellipse">
                <a:avLst/>
              </a:prstGeom>
              <a:solidFill>
                <a:srgbClr val="FF0000"/>
              </a:solidFill>
              <a:ln w="9525">
                <a:noFill/>
                <a:round/>
                <a:headEnd/>
                <a:tailEnd/>
              </a:ln>
            </p:spPr>
            <p:txBody>
              <a:bodyPr wrap="none" anchor="ctr"/>
              <a:lstStyle/>
              <a:p>
                <a:pPr algn="ctr"/>
                <a:endParaRPr lang="en-US"/>
              </a:p>
            </p:txBody>
          </p:sp>
          <p:sp>
            <p:nvSpPr>
              <p:cNvPr id="71717" name="Oval 26"/>
              <p:cNvSpPr>
                <a:spLocks noChangeArrowheads="1"/>
              </p:cNvSpPr>
              <p:nvPr/>
            </p:nvSpPr>
            <p:spPr bwMode="auto">
              <a:xfrm>
                <a:off x="2981" y="2749"/>
                <a:ext cx="39" cy="36"/>
              </a:xfrm>
              <a:prstGeom prst="ellipse">
                <a:avLst/>
              </a:prstGeom>
              <a:solidFill>
                <a:srgbClr val="FF0000"/>
              </a:solidFill>
              <a:ln w="9525">
                <a:noFill/>
                <a:round/>
                <a:headEnd/>
                <a:tailEnd/>
              </a:ln>
            </p:spPr>
            <p:txBody>
              <a:bodyPr wrap="none" anchor="ctr"/>
              <a:lstStyle/>
              <a:p>
                <a:pPr algn="ctr"/>
                <a:endParaRPr lang="en-US"/>
              </a:p>
            </p:txBody>
          </p:sp>
          <p:sp>
            <p:nvSpPr>
              <p:cNvPr id="71718" name="Oval 27"/>
              <p:cNvSpPr>
                <a:spLocks noChangeArrowheads="1"/>
              </p:cNvSpPr>
              <p:nvPr/>
            </p:nvSpPr>
            <p:spPr bwMode="auto">
              <a:xfrm>
                <a:off x="2993" y="2727"/>
                <a:ext cx="38" cy="37"/>
              </a:xfrm>
              <a:prstGeom prst="ellipse">
                <a:avLst/>
              </a:prstGeom>
              <a:solidFill>
                <a:srgbClr val="FF0000"/>
              </a:solidFill>
              <a:ln w="9525">
                <a:noFill/>
                <a:round/>
                <a:headEnd/>
                <a:tailEnd/>
              </a:ln>
            </p:spPr>
            <p:txBody>
              <a:bodyPr wrap="none" anchor="ctr"/>
              <a:lstStyle/>
              <a:p>
                <a:pPr algn="ctr"/>
                <a:endParaRPr lang="en-US"/>
              </a:p>
            </p:txBody>
          </p:sp>
          <p:sp>
            <p:nvSpPr>
              <p:cNvPr id="71719" name="Oval 28"/>
              <p:cNvSpPr>
                <a:spLocks noChangeArrowheads="1"/>
              </p:cNvSpPr>
              <p:nvPr/>
            </p:nvSpPr>
            <p:spPr bwMode="auto">
              <a:xfrm>
                <a:off x="3073" y="2791"/>
                <a:ext cx="38" cy="36"/>
              </a:xfrm>
              <a:prstGeom prst="ellipse">
                <a:avLst/>
              </a:prstGeom>
              <a:solidFill>
                <a:srgbClr val="FF0000"/>
              </a:solidFill>
              <a:ln w="9525">
                <a:noFill/>
                <a:round/>
                <a:headEnd/>
                <a:tailEnd/>
              </a:ln>
            </p:spPr>
            <p:txBody>
              <a:bodyPr wrap="none" anchor="ctr"/>
              <a:lstStyle/>
              <a:p>
                <a:pPr algn="ctr"/>
                <a:endParaRPr lang="en-US"/>
              </a:p>
            </p:txBody>
          </p:sp>
          <p:sp>
            <p:nvSpPr>
              <p:cNvPr id="71720" name="Oval 29"/>
              <p:cNvSpPr>
                <a:spLocks noChangeArrowheads="1"/>
              </p:cNvSpPr>
              <p:nvPr/>
            </p:nvSpPr>
            <p:spPr bwMode="auto">
              <a:xfrm>
                <a:off x="3099" y="2763"/>
                <a:ext cx="39" cy="37"/>
              </a:xfrm>
              <a:prstGeom prst="ellipse">
                <a:avLst/>
              </a:prstGeom>
              <a:solidFill>
                <a:srgbClr val="FF0000"/>
              </a:solidFill>
              <a:ln w="9525">
                <a:noFill/>
                <a:round/>
                <a:headEnd/>
                <a:tailEnd/>
              </a:ln>
            </p:spPr>
            <p:txBody>
              <a:bodyPr wrap="none" anchor="ctr"/>
              <a:lstStyle/>
              <a:p>
                <a:pPr algn="ctr"/>
                <a:endParaRPr lang="en-US"/>
              </a:p>
            </p:txBody>
          </p:sp>
          <p:sp>
            <p:nvSpPr>
              <p:cNvPr id="71721" name="Oval 30"/>
              <p:cNvSpPr>
                <a:spLocks noChangeArrowheads="1"/>
              </p:cNvSpPr>
              <p:nvPr/>
            </p:nvSpPr>
            <p:spPr bwMode="auto">
              <a:xfrm>
                <a:off x="3230" y="3230"/>
                <a:ext cx="39" cy="36"/>
              </a:xfrm>
              <a:prstGeom prst="ellipse">
                <a:avLst/>
              </a:prstGeom>
              <a:solidFill>
                <a:srgbClr val="FF0000"/>
              </a:solidFill>
              <a:ln w="9525">
                <a:noFill/>
                <a:round/>
                <a:headEnd/>
                <a:tailEnd/>
              </a:ln>
            </p:spPr>
            <p:txBody>
              <a:bodyPr wrap="none" anchor="ctr"/>
              <a:lstStyle/>
              <a:p>
                <a:pPr algn="ctr"/>
                <a:endParaRPr lang="en-US"/>
              </a:p>
            </p:txBody>
          </p:sp>
          <p:sp>
            <p:nvSpPr>
              <p:cNvPr id="71722" name="Oval 31"/>
              <p:cNvSpPr>
                <a:spLocks noChangeArrowheads="1"/>
              </p:cNvSpPr>
              <p:nvPr/>
            </p:nvSpPr>
            <p:spPr bwMode="auto">
              <a:xfrm>
                <a:off x="3125" y="3290"/>
                <a:ext cx="39" cy="37"/>
              </a:xfrm>
              <a:prstGeom prst="ellipse">
                <a:avLst/>
              </a:prstGeom>
              <a:solidFill>
                <a:srgbClr val="FF0000"/>
              </a:solidFill>
              <a:ln w="9525">
                <a:noFill/>
                <a:round/>
                <a:headEnd/>
                <a:tailEnd/>
              </a:ln>
            </p:spPr>
            <p:txBody>
              <a:bodyPr wrap="none" anchor="ctr"/>
              <a:lstStyle/>
              <a:p>
                <a:pPr algn="ctr"/>
                <a:endParaRPr lang="en-US"/>
              </a:p>
            </p:txBody>
          </p:sp>
          <p:sp>
            <p:nvSpPr>
              <p:cNvPr id="71723" name="Oval 32"/>
              <p:cNvSpPr>
                <a:spLocks noChangeArrowheads="1"/>
              </p:cNvSpPr>
              <p:nvPr/>
            </p:nvSpPr>
            <p:spPr bwMode="auto">
              <a:xfrm>
                <a:off x="3176" y="3310"/>
                <a:ext cx="38" cy="36"/>
              </a:xfrm>
              <a:prstGeom prst="ellipse">
                <a:avLst/>
              </a:prstGeom>
              <a:solidFill>
                <a:srgbClr val="FF0000"/>
              </a:solidFill>
              <a:ln w="9525">
                <a:noFill/>
                <a:round/>
                <a:headEnd/>
                <a:tailEnd/>
              </a:ln>
            </p:spPr>
            <p:txBody>
              <a:bodyPr wrap="none" anchor="ctr"/>
              <a:lstStyle/>
              <a:p>
                <a:pPr algn="ctr"/>
                <a:endParaRPr lang="en-US"/>
              </a:p>
            </p:txBody>
          </p:sp>
          <p:sp>
            <p:nvSpPr>
              <p:cNvPr id="71724" name="Oval 33"/>
              <p:cNvSpPr>
                <a:spLocks noChangeArrowheads="1"/>
              </p:cNvSpPr>
              <p:nvPr/>
            </p:nvSpPr>
            <p:spPr bwMode="auto">
              <a:xfrm>
                <a:off x="3208" y="3411"/>
                <a:ext cx="39" cy="36"/>
              </a:xfrm>
              <a:prstGeom prst="ellipse">
                <a:avLst/>
              </a:prstGeom>
              <a:solidFill>
                <a:srgbClr val="FF0000"/>
              </a:solidFill>
              <a:ln w="9525">
                <a:noFill/>
                <a:round/>
                <a:headEnd/>
                <a:tailEnd/>
              </a:ln>
            </p:spPr>
            <p:txBody>
              <a:bodyPr wrap="none" anchor="ctr"/>
              <a:lstStyle/>
              <a:p>
                <a:pPr algn="ctr"/>
                <a:endParaRPr lang="en-US"/>
              </a:p>
            </p:txBody>
          </p:sp>
          <p:sp>
            <p:nvSpPr>
              <p:cNvPr id="71725" name="Oval 34"/>
              <p:cNvSpPr>
                <a:spLocks noChangeArrowheads="1"/>
              </p:cNvSpPr>
              <p:nvPr/>
            </p:nvSpPr>
            <p:spPr bwMode="auto">
              <a:xfrm>
                <a:off x="1953" y="2667"/>
                <a:ext cx="38" cy="37"/>
              </a:xfrm>
              <a:prstGeom prst="ellipse">
                <a:avLst/>
              </a:prstGeom>
              <a:solidFill>
                <a:srgbClr val="FF0000"/>
              </a:solidFill>
              <a:ln w="9525">
                <a:noFill/>
                <a:round/>
                <a:headEnd/>
                <a:tailEnd/>
              </a:ln>
            </p:spPr>
            <p:txBody>
              <a:bodyPr wrap="none" anchor="ctr"/>
              <a:lstStyle/>
              <a:p>
                <a:pPr algn="ctr"/>
                <a:endParaRPr lang="en-US"/>
              </a:p>
            </p:txBody>
          </p:sp>
          <p:sp>
            <p:nvSpPr>
              <p:cNvPr id="71726" name="Oval 35"/>
              <p:cNvSpPr>
                <a:spLocks noChangeArrowheads="1"/>
              </p:cNvSpPr>
              <p:nvPr/>
            </p:nvSpPr>
            <p:spPr bwMode="auto">
              <a:xfrm>
                <a:off x="2038" y="2426"/>
                <a:ext cx="38" cy="36"/>
              </a:xfrm>
              <a:prstGeom prst="ellipse">
                <a:avLst/>
              </a:prstGeom>
              <a:solidFill>
                <a:srgbClr val="FF0000"/>
              </a:solidFill>
              <a:ln w="9525">
                <a:noFill/>
                <a:round/>
                <a:headEnd/>
                <a:tailEnd/>
              </a:ln>
            </p:spPr>
            <p:txBody>
              <a:bodyPr wrap="none" anchor="ctr"/>
              <a:lstStyle/>
              <a:p>
                <a:pPr algn="ctr"/>
                <a:endParaRPr lang="en-US"/>
              </a:p>
            </p:txBody>
          </p:sp>
          <p:sp>
            <p:nvSpPr>
              <p:cNvPr id="71727" name="Oval 36"/>
              <p:cNvSpPr>
                <a:spLocks noChangeArrowheads="1"/>
              </p:cNvSpPr>
              <p:nvPr/>
            </p:nvSpPr>
            <p:spPr bwMode="auto">
              <a:xfrm>
                <a:off x="2006" y="2381"/>
                <a:ext cx="39" cy="37"/>
              </a:xfrm>
              <a:prstGeom prst="ellipse">
                <a:avLst/>
              </a:prstGeom>
              <a:solidFill>
                <a:srgbClr val="FF0000"/>
              </a:solidFill>
              <a:ln w="9525">
                <a:noFill/>
                <a:round/>
                <a:headEnd/>
                <a:tailEnd/>
              </a:ln>
            </p:spPr>
            <p:txBody>
              <a:bodyPr wrap="none" anchor="ctr"/>
              <a:lstStyle/>
              <a:p>
                <a:pPr algn="ctr"/>
                <a:endParaRPr lang="en-US"/>
              </a:p>
            </p:txBody>
          </p:sp>
          <p:grpSp>
            <p:nvGrpSpPr>
              <p:cNvPr id="71728" name="Group 171"/>
              <p:cNvGrpSpPr>
                <a:grpSpLocks/>
              </p:cNvGrpSpPr>
              <p:nvPr/>
            </p:nvGrpSpPr>
            <p:grpSpPr bwMode="auto">
              <a:xfrm>
                <a:off x="242" y="211"/>
                <a:ext cx="1450" cy="800"/>
                <a:chOff x="260" y="211"/>
                <a:chExt cx="1450" cy="800"/>
              </a:xfrm>
            </p:grpSpPr>
            <p:sp>
              <p:nvSpPr>
                <p:cNvPr id="71729" name="Text Box 75"/>
                <p:cNvSpPr txBox="1">
                  <a:spLocks noChangeArrowheads="1"/>
                </p:cNvSpPr>
                <p:nvPr/>
              </p:nvSpPr>
              <p:spPr bwMode="auto">
                <a:xfrm>
                  <a:off x="260" y="211"/>
                  <a:ext cx="400" cy="154"/>
                </a:xfrm>
                <a:prstGeom prst="rect">
                  <a:avLst/>
                </a:prstGeom>
                <a:noFill/>
                <a:ln w="9525">
                  <a:noFill/>
                  <a:miter lim="800000"/>
                  <a:headEnd/>
                  <a:tailEnd/>
                </a:ln>
              </p:spPr>
              <p:txBody>
                <a:bodyPr wrap="none">
                  <a:spAutoFit/>
                </a:bodyPr>
                <a:lstStyle/>
                <a:p>
                  <a:r>
                    <a:rPr lang="en-GB" sz="1000" b="1"/>
                    <a:t>Legend</a:t>
                  </a:r>
                </a:p>
              </p:txBody>
            </p:sp>
            <p:sp>
              <p:nvSpPr>
                <p:cNvPr id="71730" name="Oval 146"/>
                <p:cNvSpPr>
                  <a:spLocks noChangeArrowheads="1"/>
                </p:cNvSpPr>
                <p:nvPr/>
              </p:nvSpPr>
              <p:spPr bwMode="auto">
                <a:xfrm>
                  <a:off x="340" y="387"/>
                  <a:ext cx="38" cy="36"/>
                </a:xfrm>
                <a:prstGeom prst="ellipse">
                  <a:avLst/>
                </a:prstGeom>
                <a:solidFill>
                  <a:srgbClr val="0000FF"/>
                </a:solidFill>
                <a:ln w="9525">
                  <a:noFill/>
                  <a:round/>
                  <a:headEnd/>
                  <a:tailEnd/>
                </a:ln>
              </p:spPr>
              <p:txBody>
                <a:bodyPr wrap="none" anchor="ctr"/>
                <a:lstStyle/>
                <a:p>
                  <a:endParaRPr lang="en-GB"/>
                </a:p>
              </p:txBody>
            </p:sp>
            <p:sp>
              <p:nvSpPr>
                <p:cNvPr id="71731" name="Oval 147"/>
                <p:cNvSpPr>
                  <a:spLocks noChangeArrowheads="1"/>
                </p:cNvSpPr>
                <p:nvPr/>
              </p:nvSpPr>
              <p:spPr bwMode="auto">
                <a:xfrm>
                  <a:off x="339" y="493"/>
                  <a:ext cx="39" cy="36"/>
                </a:xfrm>
                <a:prstGeom prst="ellipse">
                  <a:avLst/>
                </a:prstGeom>
                <a:solidFill>
                  <a:srgbClr val="FF0000"/>
                </a:solidFill>
                <a:ln w="9525">
                  <a:noFill/>
                  <a:round/>
                  <a:headEnd/>
                  <a:tailEnd/>
                </a:ln>
              </p:spPr>
              <p:txBody>
                <a:bodyPr wrap="none" anchor="ctr"/>
                <a:lstStyle/>
                <a:p>
                  <a:pPr algn="ctr"/>
                  <a:endParaRPr lang="en-US"/>
                </a:p>
              </p:txBody>
            </p:sp>
            <p:sp>
              <p:nvSpPr>
                <p:cNvPr id="71732" name="Text Box 150"/>
                <p:cNvSpPr txBox="1">
                  <a:spLocks noChangeArrowheads="1"/>
                </p:cNvSpPr>
                <p:nvPr/>
              </p:nvSpPr>
              <p:spPr bwMode="auto">
                <a:xfrm>
                  <a:off x="360" y="339"/>
                  <a:ext cx="956" cy="135"/>
                </a:xfrm>
                <a:prstGeom prst="rect">
                  <a:avLst/>
                </a:prstGeom>
                <a:noFill/>
                <a:ln w="9525">
                  <a:noFill/>
                  <a:miter lim="800000"/>
                  <a:headEnd/>
                  <a:tailEnd/>
                </a:ln>
              </p:spPr>
              <p:txBody>
                <a:bodyPr wrap="none">
                  <a:spAutoFit/>
                </a:bodyPr>
                <a:lstStyle/>
                <a:p>
                  <a:r>
                    <a:rPr lang="en-GB" sz="800"/>
                    <a:t>Round 1 Offshore Wind Farm</a:t>
                  </a:r>
                </a:p>
              </p:txBody>
            </p:sp>
            <p:sp>
              <p:nvSpPr>
                <p:cNvPr id="71733" name="Text Box 151"/>
                <p:cNvSpPr txBox="1">
                  <a:spLocks noChangeArrowheads="1"/>
                </p:cNvSpPr>
                <p:nvPr/>
              </p:nvSpPr>
              <p:spPr bwMode="auto">
                <a:xfrm>
                  <a:off x="364" y="451"/>
                  <a:ext cx="956" cy="135"/>
                </a:xfrm>
                <a:prstGeom prst="rect">
                  <a:avLst/>
                </a:prstGeom>
                <a:noFill/>
                <a:ln w="9525">
                  <a:noFill/>
                  <a:miter lim="800000"/>
                  <a:headEnd/>
                  <a:tailEnd/>
                </a:ln>
              </p:spPr>
              <p:txBody>
                <a:bodyPr wrap="none">
                  <a:spAutoFit/>
                </a:bodyPr>
                <a:lstStyle/>
                <a:p>
                  <a:r>
                    <a:rPr lang="en-GB" sz="800"/>
                    <a:t>Round 2 Offshore Wind Farm</a:t>
                  </a:r>
                </a:p>
              </p:txBody>
            </p:sp>
            <p:sp>
              <p:nvSpPr>
                <p:cNvPr id="71734" name="Rectangle 159"/>
                <p:cNvSpPr>
                  <a:spLocks noChangeArrowheads="1"/>
                </p:cNvSpPr>
                <p:nvPr/>
              </p:nvSpPr>
              <p:spPr bwMode="auto">
                <a:xfrm>
                  <a:off x="318" y="828"/>
                  <a:ext cx="72" cy="132"/>
                </a:xfrm>
                <a:prstGeom prst="rect">
                  <a:avLst/>
                </a:prstGeom>
                <a:solidFill>
                  <a:srgbClr val="D790F6"/>
                </a:solidFill>
                <a:ln w="9525">
                  <a:noFill/>
                  <a:miter lim="800000"/>
                  <a:headEnd/>
                  <a:tailEnd/>
                </a:ln>
              </p:spPr>
              <p:txBody>
                <a:bodyPr wrap="none" anchor="ctr"/>
                <a:lstStyle/>
                <a:p>
                  <a:endParaRPr lang="en-GB"/>
                </a:p>
              </p:txBody>
            </p:sp>
            <p:sp>
              <p:nvSpPr>
                <p:cNvPr id="71735" name="Text Box 170"/>
                <p:cNvSpPr txBox="1">
                  <a:spLocks noChangeArrowheads="1"/>
                </p:cNvSpPr>
                <p:nvPr/>
              </p:nvSpPr>
              <p:spPr bwMode="auto">
                <a:xfrm>
                  <a:off x="376" y="799"/>
                  <a:ext cx="660" cy="212"/>
                </a:xfrm>
                <a:prstGeom prst="rect">
                  <a:avLst/>
                </a:prstGeom>
                <a:noFill/>
                <a:ln w="9525">
                  <a:noFill/>
                  <a:miter lim="800000"/>
                  <a:headEnd/>
                  <a:tailEnd/>
                </a:ln>
              </p:spPr>
              <p:txBody>
                <a:bodyPr wrap="none">
                  <a:spAutoFit/>
                </a:bodyPr>
                <a:lstStyle/>
                <a:p>
                  <a:r>
                    <a:rPr lang="en-GB" sz="800"/>
                    <a:t>Potential Round 3 </a:t>
                  </a:r>
                </a:p>
                <a:p>
                  <a:r>
                    <a:rPr lang="en-GB" sz="800"/>
                    <a:t>Development Zone</a:t>
                  </a:r>
                </a:p>
              </p:txBody>
            </p:sp>
            <p:sp>
              <p:nvSpPr>
                <p:cNvPr id="71736" name="Text Box 151"/>
                <p:cNvSpPr txBox="1">
                  <a:spLocks noChangeArrowheads="1"/>
                </p:cNvSpPr>
                <p:nvPr/>
              </p:nvSpPr>
              <p:spPr bwMode="auto">
                <a:xfrm>
                  <a:off x="367" y="553"/>
                  <a:ext cx="1343" cy="136"/>
                </a:xfrm>
                <a:prstGeom prst="rect">
                  <a:avLst/>
                </a:prstGeom>
                <a:noFill/>
                <a:ln w="9525">
                  <a:noFill/>
                  <a:miter lim="800000"/>
                  <a:headEnd/>
                  <a:tailEnd/>
                </a:ln>
              </p:spPr>
              <p:txBody>
                <a:bodyPr wrap="none">
                  <a:spAutoFit/>
                </a:bodyPr>
                <a:lstStyle/>
                <a:p>
                  <a:r>
                    <a:rPr lang="en-GB" sz="800"/>
                    <a:t>Proposed sites in Scottish territorial waters</a:t>
                  </a:r>
                </a:p>
              </p:txBody>
            </p:sp>
          </p:grpSp>
        </p:grpSp>
        <p:sp>
          <p:nvSpPr>
            <p:cNvPr id="6" name="Oval 5"/>
            <p:cNvSpPr/>
            <p:nvPr/>
          </p:nvSpPr>
          <p:spPr>
            <a:xfrm>
              <a:off x="3757606" y="2467161"/>
              <a:ext cx="70728" cy="69650"/>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p>
          </p:txBody>
        </p:sp>
        <p:sp>
          <p:nvSpPr>
            <p:cNvPr id="7" name="Oval 6"/>
            <p:cNvSpPr/>
            <p:nvPr/>
          </p:nvSpPr>
          <p:spPr>
            <a:xfrm>
              <a:off x="3686878" y="2365509"/>
              <a:ext cx="70728" cy="71533"/>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p>
          </p:txBody>
        </p:sp>
        <p:sp>
          <p:nvSpPr>
            <p:cNvPr id="8" name="Oval 7"/>
            <p:cNvSpPr/>
            <p:nvPr/>
          </p:nvSpPr>
          <p:spPr>
            <a:xfrm>
              <a:off x="3706770" y="2171617"/>
              <a:ext cx="70728" cy="69651"/>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p>
          </p:txBody>
        </p:sp>
        <p:sp>
          <p:nvSpPr>
            <p:cNvPr id="9" name="Oval 8"/>
            <p:cNvSpPr/>
            <p:nvPr/>
          </p:nvSpPr>
          <p:spPr>
            <a:xfrm>
              <a:off x="2256841" y="2903887"/>
              <a:ext cx="72939" cy="71533"/>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p>
          </p:txBody>
        </p:sp>
        <p:sp>
          <p:nvSpPr>
            <p:cNvPr id="10" name="Oval 9"/>
            <p:cNvSpPr/>
            <p:nvPr/>
          </p:nvSpPr>
          <p:spPr>
            <a:xfrm>
              <a:off x="1969508" y="2698701"/>
              <a:ext cx="68519" cy="71533"/>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p>
          </p:txBody>
        </p:sp>
        <p:sp>
          <p:nvSpPr>
            <p:cNvPr id="11" name="Oval 10"/>
            <p:cNvSpPr/>
            <p:nvPr/>
          </p:nvSpPr>
          <p:spPr>
            <a:xfrm>
              <a:off x="1801528" y="2252563"/>
              <a:ext cx="72939" cy="69650"/>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p>
          </p:txBody>
        </p:sp>
        <p:sp>
          <p:nvSpPr>
            <p:cNvPr id="12" name="Oval 11"/>
            <p:cNvSpPr/>
            <p:nvPr/>
          </p:nvSpPr>
          <p:spPr>
            <a:xfrm>
              <a:off x="3090109" y="3333084"/>
              <a:ext cx="68517" cy="71533"/>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p>
          </p:txBody>
        </p:sp>
        <p:sp>
          <p:nvSpPr>
            <p:cNvPr id="13" name="Oval 12"/>
            <p:cNvSpPr/>
            <p:nvPr/>
          </p:nvSpPr>
          <p:spPr>
            <a:xfrm>
              <a:off x="2904447" y="3382027"/>
              <a:ext cx="70728" cy="71533"/>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p>
          </p:txBody>
        </p:sp>
        <p:sp>
          <p:nvSpPr>
            <p:cNvPr id="14" name="Oval 13"/>
            <p:cNvSpPr/>
            <p:nvPr/>
          </p:nvSpPr>
          <p:spPr>
            <a:xfrm>
              <a:off x="3361969" y="1126863"/>
              <a:ext cx="70728" cy="73415"/>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p>
          </p:txBody>
        </p:sp>
        <p:sp>
          <p:nvSpPr>
            <p:cNvPr id="15" name="Oval 14"/>
            <p:cNvSpPr/>
            <p:nvPr/>
          </p:nvSpPr>
          <p:spPr>
            <a:xfrm>
              <a:off x="3624991" y="2295858"/>
              <a:ext cx="70728" cy="69651"/>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p>
          </p:txBody>
        </p:sp>
        <p:sp>
          <p:nvSpPr>
            <p:cNvPr id="16" name="Oval 15"/>
            <p:cNvSpPr/>
            <p:nvPr/>
          </p:nvSpPr>
          <p:spPr>
            <a:xfrm>
              <a:off x="530631" y="940501"/>
              <a:ext cx="70728" cy="73416"/>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p>
          </p:txBody>
        </p:sp>
      </p:grpSp>
      <p:sp>
        <p:nvSpPr>
          <p:cNvPr id="58" name="Title 1"/>
          <p:cNvSpPr txBox="1">
            <a:spLocks/>
          </p:cNvSpPr>
          <p:nvPr/>
        </p:nvSpPr>
        <p:spPr bwMode="auto">
          <a:xfrm>
            <a:off x="179388" y="284163"/>
            <a:ext cx="6213475" cy="879475"/>
          </a:xfrm>
          <a:prstGeom prst="rect">
            <a:avLst/>
          </a:prstGeom>
          <a:noFill/>
          <a:ln w="9525">
            <a:noFill/>
            <a:miter lim="800000"/>
            <a:headEnd/>
            <a:tailEnd/>
          </a:ln>
        </p:spPr>
        <p:txBody>
          <a:bodyPr anchor="ctr"/>
          <a:lstStyle/>
          <a:p>
            <a:pPr defTabSz="914400">
              <a:defRPr/>
            </a:pPr>
            <a:r>
              <a:rPr lang="en-GB" dirty="0">
                <a:ea typeface="ＭＳ Ｐゴシック" pitchFamily="-28" charset="-128"/>
                <a:cs typeface="+mn-cs"/>
              </a:rPr>
              <a:t>It is an achievable goal...</a:t>
            </a:r>
            <a:endParaRPr lang="en-US" dirty="0">
              <a:ea typeface="+mj-ea"/>
              <a:cs typeface="Arial" charset="0"/>
            </a:endParaRPr>
          </a:p>
        </p:txBody>
      </p:sp>
      <p:sp>
        <p:nvSpPr>
          <p:cNvPr id="71683" name="Rectangle 3"/>
          <p:cNvSpPr txBox="1">
            <a:spLocks/>
          </p:cNvSpPr>
          <p:nvPr/>
        </p:nvSpPr>
        <p:spPr bwMode="auto">
          <a:xfrm>
            <a:off x="0" y="1571625"/>
            <a:ext cx="4641850" cy="2878138"/>
          </a:xfrm>
          <a:prstGeom prst="rect">
            <a:avLst/>
          </a:prstGeom>
          <a:noFill/>
          <a:ln w="9525">
            <a:noFill/>
            <a:miter lim="800000"/>
            <a:headEnd/>
            <a:tailEnd/>
          </a:ln>
        </p:spPr>
        <p:txBody>
          <a:bodyPr/>
          <a:lstStyle/>
          <a:p>
            <a:pPr marL="342900" indent="-342900">
              <a:spcBef>
                <a:spcPct val="20000"/>
              </a:spcBef>
              <a:buFont typeface="Arial" charset="0"/>
              <a:buChar char="•"/>
            </a:pPr>
            <a:r>
              <a:rPr lang="en-GB" sz="1600"/>
              <a:t>Already the world leader</a:t>
            </a:r>
          </a:p>
          <a:p>
            <a:pPr marL="800100" lvl="1" indent="-342900">
              <a:spcBef>
                <a:spcPct val="20000"/>
              </a:spcBef>
              <a:buFont typeface="Arial" charset="0"/>
              <a:buChar char="•"/>
            </a:pPr>
            <a:r>
              <a:rPr lang="en-GB" sz="1600">
                <a:cs typeface="Arial" charset="0"/>
              </a:rPr>
              <a:t>4.1GW operating  </a:t>
            </a:r>
            <a:br>
              <a:rPr lang="en-GB" sz="1600">
                <a:cs typeface="Arial" charset="0"/>
              </a:rPr>
            </a:br>
            <a:r>
              <a:rPr lang="en-GB" sz="1600">
                <a:cs typeface="Arial" charset="0"/>
              </a:rPr>
              <a:t>(900MW+ offshore #1 globally)</a:t>
            </a:r>
          </a:p>
          <a:p>
            <a:pPr marL="800100" lvl="1" indent="-342900">
              <a:spcBef>
                <a:spcPct val="20000"/>
              </a:spcBef>
              <a:buFont typeface="Arial" charset="0"/>
              <a:buChar char="•"/>
            </a:pPr>
            <a:r>
              <a:rPr lang="en-GB" sz="1600">
                <a:cs typeface="Arial" charset="0"/>
              </a:rPr>
              <a:t>9.4GW consented  </a:t>
            </a:r>
            <a:br>
              <a:rPr lang="en-GB" sz="1600">
                <a:cs typeface="Arial" charset="0"/>
              </a:rPr>
            </a:br>
            <a:r>
              <a:rPr lang="en-GB" sz="1600">
                <a:cs typeface="Arial" charset="0"/>
              </a:rPr>
              <a:t>(3.1GW offshore)</a:t>
            </a:r>
          </a:p>
          <a:p>
            <a:pPr marL="800100" lvl="1" indent="-342900">
              <a:spcBef>
                <a:spcPct val="20000"/>
              </a:spcBef>
              <a:buFont typeface="Arial" charset="0"/>
              <a:buChar char="•"/>
            </a:pPr>
            <a:r>
              <a:rPr lang="en-GB" sz="1600">
                <a:cs typeface="Arial" charset="0"/>
              </a:rPr>
              <a:t>2009  1</a:t>
            </a:r>
            <a:r>
              <a:rPr lang="en-GB" sz="1600" baseline="30000">
                <a:cs typeface="Arial" charset="0"/>
              </a:rPr>
              <a:t>st</a:t>
            </a:r>
            <a:r>
              <a:rPr lang="en-GB" sz="1600">
                <a:cs typeface="Arial" charset="0"/>
              </a:rPr>
              <a:t> GW+ year</a:t>
            </a:r>
          </a:p>
          <a:p>
            <a:pPr marL="800100" lvl="1" indent="-342900">
              <a:spcBef>
                <a:spcPct val="20000"/>
              </a:spcBef>
              <a:buFont typeface="Arial" charset="0"/>
              <a:buChar char="•"/>
            </a:pPr>
            <a:r>
              <a:rPr lang="en-GB" sz="1600">
                <a:cs typeface="Arial" charset="0"/>
              </a:rPr>
              <a:t>By 2020 #2 in EU; offshore #1 globally</a:t>
            </a:r>
          </a:p>
          <a:p>
            <a:pPr marL="342900" indent="-342900">
              <a:spcBef>
                <a:spcPct val="20000"/>
              </a:spcBef>
              <a:buFont typeface="Arial" charset="0"/>
              <a:buChar char="•"/>
            </a:pPr>
            <a:r>
              <a:rPr lang="en-GB" sz="1600"/>
              <a:t>Best wind resource in the EU</a:t>
            </a:r>
          </a:p>
          <a:p>
            <a:pPr marL="342900" indent="-342900">
              <a:spcBef>
                <a:spcPct val="20000"/>
              </a:spcBef>
              <a:buFont typeface="Arial" charset="0"/>
              <a:buChar char="•"/>
            </a:pPr>
            <a:r>
              <a:rPr lang="en-GB" sz="1600">
                <a:cs typeface="Arial" charset="0"/>
              </a:rPr>
              <a:t>Sustained and growing portfolio</a:t>
            </a:r>
          </a:p>
          <a:p>
            <a:pPr marL="342900" indent="-342900">
              <a:spcBef>
                <a:spcPct val="20000"/>
              </a:spcBef>
              <a:buFont typeface="Arial" charset="0"/>
              <a:buChar char="•"/>
            </a:pPr>
            <a:r>
              <a:rPr lang="en-GB" sz="1600">
                <a:cs typeface="Arial" charset="0"/>
              </a:rPr>
              <a:t>Strong framework for development (DECC, Crown Estate, Ofgem, marine planning etc.)</a:t>
            </a:r>
          </a:p>
          <a:p>
            <a:pPr marL="342900" indent="-342900">
              <a:spcBef>
                <a:spcPct val="20000"/>
              </a:spcBef>
              <a:buFont typeface="Arial" charset="0"/>
              <a:buChar char="•"/>
            </a:pPr>
            <a:r>
              <a:rPr lang="en-GB" sz="1600">
                <a:cs typeface="Arial" charset="0"/>
              </a:rPr>
              <a:t>Good history of consenting</a:t>
            </a:r>
          </a:p>
          <a:p>
            <a:pPr marL="342900" indent="-342900">
              <a:spcBef>
                <a:spcPct val="20000"/>
              </a:spcBef>
              <a:buFont typeface="Arial" charset="0"/>
              <a:buChar char="•"/>
            </a:pPr>
            <a:r>
              <a:rPr lang="en-GB" sz="1600">
                <a:cs typeface="Arial" charset="0"/>
              </a:rPr>
              <a:t>Good history of delivering on time</a:t>
            </a:r>
          </a:p>
          <a:p>
            <a:pPr marL="342900" indent="-342900">
              <a:spcBef>
                <a:spcPct val="20000"/>
              </a:spcBef>
              <a:buFont typeface="Arial" charset="0"/>
              <a:buChar char="•"/>
            </a:pPr>
            <a:r>
              <a:rPr lang="en-GB" sz="1600">
                <a:cs typeface="Arial" charset="0"/>
              </a:rPr>
              <a:t>Good history of Government commitment</a:t>
            </a:r>
          </a:p>
          <a:p>
            <a:pPr marL="342900" indent="-342900">
              <a:spcBef>
                <a:spcPct val="20000"/>
              </a:spcBef>
              <a:buFont typeface="Arial" charset="0"/>
              <a:buChar char="•"/>
            </a:pPr>
            <a:endParaRPr lang="en-GB" sz="1600"/>
          </a:p>
          <a:p>
            <a:pPr marL="342900" indent="-342900">
              <a:spcBef>
                <a:spcPct val="20000"/>
              </a:spcBef>
              <a:buFont typeface="Arial" charset="0"/>
              <a:buChar char="•"/>
            </a:pPr>
            <a:endParaRPr lang="en-GB" sz="1600"/>
          </a:p>
          <a:p>
            <a:pPr marL="342900" indent="-342900">
              <a:spcBef>
                <a:spcPct val="20000"/>
              </a:spcBef>
              <a:buFont typeface="Arial" charset="0"/>
              <a:buChar char="•"/>
            </a:pPr>
            <a:endParaRPr lang="en-GB" sz="160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
          <p:cNvSpPr txBox="1">
            <a:spLocks/>
          </p:cNvSpPr>
          <p:nvPr/>
        </p:nvSpPr>
        <p:spPr bwMode="auto">
          <a:xfrm>
            <a:off x="179388" y="284163"/>
            <a:ext cx="6213475" cy="879475"/>
          </a:xfrm>
          <a:prstGeom prst="rect">
            <a:avLst/>
          </a:prstGeom>
          <a:noFill/>
          <a:ln w="9525">
            <a:noFill/>
            <a:miter lim="800000"/>
            <a:headEnd/>
            <a:tailEnd/>
          </a:ln>
        </p:spPr>
        <p:txBody>
          <a:bodyPr anchor="ctr"/>
          <a:lstStyle/>
          <a:p>
            <a:pPr defTabSz="914400">
              <a:defRPr/>
            </a:pPr>
            <a:r>
              <a:rPr lang="en-GB" dirty="0">
                <a:ea typeface="ＭＳ Ｐゴシック" pitchFamily="-28" charset="-128"/>
                <a:cs typeface="+mn-cs"/>
              </a:rPr>
              <a:t>...but a huge challenge</a:t>
            </a:r>
            <a:endParaRPr lang="en-US" dirty="0">
              <a:ea typeface="+mj-ea"/>
              <a:cs typeface="Arial" charset="0"/>
            </a:endParaRPr>
          </a:p>
        </p:txBody>
      </p:sp>
      <p:pic>
        <p:nvPicPr>
          <p:cNvPr id="72706" name="Picture 7"/>
          <p:cNvPicPr>
            <a:picLocks noChangeAspect="1" noChangeArrowheads="1"/>
          </p:cNvPicPr>
          <p:nvPr/>
        </p:nvPicPr>
        <p:blipFill>
          <a:blip r:embed="rId2"/>
          <a:srcRect/>
          <a:stretch>
            <a:fillRect/>
          </a:stretch>
        </p:blipFill>
        <p:spPr bwMode="auto">
          <a:xfrm>
            <a:off x="4929188" y="1373188"/>
            <a:ext cx="3751262" cy="5330825"/>
          </a:xfrm>
          <a:prstGeom prst="rect">
            <a:avLst/>
          </a:prstGeom>
          <a:noFill/>
          <a:ln w="9525">
            <a:noFill/>
            <a:miter lim="800000"/>
            <a:headEnd/>
            <a:tailEnd/>
          </a:ln>
        </p:spPr>
      </p:pic>
      <p:sp>
        <p:nvSpPr>
          <p:cNvPr id="72707" name="Rectangle 3"/>
          <p:cNvSpPr txBox="1">
            <a:spLocks/>
          </p:cNvSpPr>
          <p:nvPr/>
        </p:nvSpPr>
        <p:spPr bwMode="auto">
          <a:xfrm>
            <a:off x="273050" y="2444750"/>
            <a:ext cx="4154488" cy="2878138"/>
          </a:xfrm>
          <a:prstGeom prst="rect">
            <a:avLst/>
          </a:prstGeom>
          <a:noFill/>
          <a:ln w="9525">
            <a:noFill/>
            <a:miter lim="800000"/>
            <a:headEnd/>
            <a:tailEnd/>
          </a:ln>
        </p:spPr>
        <p:txBody>
          <a:bodyPr/>
          <a:lstStyle/>
          <a:p>
            <a:pPr marL="342900" indent="-342900">
              <a:spcBef>
                <a:spcPct val="20000"/>
              </a:spcBef>
              <a:buFont typeface="Arial" charset="0"/>
              <a:buChar char="•"/>
            </a:pPr>
            <a:r>
              <a:rPr lang="en-GB" sz="1600"/>
              <a:t>Number of turbines to be installed</a:t>
            </a:r>
          </a:p>
          <a:p>
            <a:pPr marL="342900" indent="-342900">
              <a:spcBef>
                <a:spcPct val="20000"/>
              </a:spcBef>
              <a:buFont typeface="Arial" charset="0"/>
              <a:buChar char="•"/>
            </a:pPr>
            <a:endParaRPr lang="en-GB" sz="1600">
              <a:cs typeface="Arial" charset="0"/>
            </a:endParaRPr>
          </a:p>
          <a:p>
            <a:pPr marL="342900" indent="-342900">
              <a:spcBef>
                <a:spcPct val="20000"/>
              </a:spcBef>
              <a:buFont typeface="Arial" charset="0"/>
              <a:buChar char="•"/>
            </a:pPr>
            <a:r>
              <a:rPr lang="en-GB" sz="1600">
                <a:cs typeface="Arial" charset="0"/>
              </a:rPr>
              <a:t>Water depth</a:t>
            </a:r>
          </a:p>
          <a:p>
            <a:pPr marL="342900" indent="-342900">
              <a:spcBef>
                <a:spcPct val="20000"/>
              </a:spcBef>
              <a:buFont typeface="Arial" charset="0"/>
              <a:buChar char="•"/>
            </a:pPr>
            <a:endParaRPr lang="en-GB" sz="1600">
              <a:cs typeface="Arial" charset="0"/>
            </a:endParaRPr>
          </a:p>
          <a:p>
            <a:pPr marL="342900" indent="-342900">
              <a:spcBef>
                <a:spcPct val="20000"/>
              </a:spcBef>
              <a:buFont typeface="Arial" charset="0"/>
              <a:buChar char="•"/>
            </a:pPr>
            <a:r>
              <a:rPr lang="en-GB" sz="1600">
                <a:cs typeface="Arial" charset="0"/>
              </a:rPr>
              <a:t>Distance from shore</a:t>
            </a:r>
          </a:p>
          <a:p>
            <a:pPr marL="342900" indent="-342900">
              <a:spcBef>
                <a:spcPct val="20000"/>
              </a:spcBef>
              <a:buFont typeface="Arial" charset="0"/>
              <a:buChar char="•"/>
            </a:pPr>
            <a:endParaRPr lang="en-GB" sz="1600">
              <a:cs typeface="Arial" charset="0"/>
            </a:endParaRPr>
          </a:p>
          <a:p>
            <a:pPr marL="342900" indent="-342900">
              <a:spcBef>
                <a:spcPct val="20000"/>
              </a:spcBef>
              <a:buFont typeface="Arial" charset="0"/>
              <a:buChar char="•"/>
            </a:pPr>
            <a:r>
              <a:rPr lang="en-GB" sz="1600">
                <a:cs typeface="Arial" charset="0"/>
              </a:rPr>
              <a:t>Capital Cost</a:t>
            </a:r>
          </a:p>
          <a:p>
            <a:pPr marL="342900" indent="-342900">
              <a:spcBef>
                <a:spcPct val="20000"/>
              </a:spcBef>
              <a:buFont typeface="Arial" charset="0"/>
              <a:buChar char="•"/>
            </a:pPr>
            <a:endParaRPr lang="en-GB" sz="1600"/>
          </a:p>
          <a:p>
            <a:pPr marL="342900" indent="-342900">
              <a:spcBef>
                <a:spcPct val="20000"/>
              </a:spcBef>
              <a:buFont typeface="Arial" charset="0"/>
              <a:buChar char="•"/>
            </a:pPr>
            <a:endParaRPr lang="en-GB" sz="1600"/>
          </a:p>
          <a:p>
            <a:pPr marL="342900" indent="-342900">
              <a:spcBef>
                <a:spcPct val="20000"/>
              </a:spcBef>
              <a:buFont typeface="Arial" charset="0"/>
              <a:buChar char="•"/>
            </a:pPr>
            <a:endParaRPr lang="en-GB" sz="1600">
              <a:latin typeface="Verdan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p:cNvPicPr>
            <a:picLocks noChangeAspect="1" noChangeArrowheads="1"/>
          </p:cNvPicPr>
          <p:nvPr/>
        </p:nvPicPr>
        <p:blipFill>
          <a:blip r:embed="rId3"/>
          <a:srcRect/>
          <a:stretch>
            <a:fillRect/>
          </a:stretch>
        </p:blipFill>
        <p:spPr bwMode="auto">
          <a:xfrm>
            <a:off x="827088" y="1641475"/>
            <a:ext cx="7467600" cy="4759325"/>
          </a:xfrm>
          <a:prstGeom prst="rect">
            <a:avLst/>
          </a:prstGeom>
          <a:noFill/>
          <a:ln w="9525">
            <a:noFill/>
            <a:miter lim="800000"/>
            <a:headEnd/>
            <a:tailEnd/>
          </a:ln>
        </p:spPr>
      </p:pic>
      <p:sp>
        <p:nvSpPr>
          <p:cNvPr id="4" name="Title 1"/>
          <p:cNvSpPr txBox="1">
            <a:spLocks/>
          </p:cNvSpPr>
          <p:nvPr/>
        </p:nvSpPr>
        <p:spPr bwMode="auto">
          <a:xfrm>
            <a:off x="277813" y="333375"/>
            <a:ext cx="6215062" cy="879475"/>
          </a:xfrm>
          <a:prstGeom prst="rect">
            <a:avLst/>
          </a:prstGeom>
          <a:noFill/>
          <a:ln w="9525">
            <a:noFill/>
            <a:miter lim="800000"/>
            <a:headEnd/>
            <a:tailEnd/>
          </a:ln>
        </p:spPr>
        <p:txBody>
          <a:bodyPr anchor="ctr"/>
          <a:lstStyle/>
          <a:p>
            <a:pPr defTabSz="914400">
              <a:defRPr/>
            </a:pPr>
            <a:r>
              <a:rPr lang="en-US" dirty="0">
                <a:ea typeface="+mj-ea"/>
                <a:cs typeface="Arial" charset="0"/>
              </a:rPr>
              <a:t>Expected UK Offshore Wind Installed Capacity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6"/>
          <p:cNvSpPr>
            <a:spLocks noGrp="1"/>
          </p:cNvSpPr>
          <p:nvPr>
            <p:ph type="sldNum" sz="quarter" idx="12"/>
          </p:nvPr>
        </p:nvSpPr>
        <p:spPr bwMode="auto">
          <a:xfrm>
            <a:off x="7081838" y="6572250"/>
            <a:ext cx="2133600" cy="365125"/>
          </a:xfrm>
          <a:ln>
            <a:miter lim="800000"/>
            <a:headEnd/>
            <a:tailEnd/>
          </a:ln>
        </p:spPr>
        <p:txBody>
          <a:bodyPr/>
          <a:lstStyle/>
          <a:p>
            <a:pPr>
              <a:defRPr/>
            </a:pPr>
            <a:fld id="{FDA4C428-DD7A-45AC-BF4A-B74F10F93993}" type="slidenum">
              <a:rPr lang="en-US" smtClean="0">
                <a:latin typeface="Calibri" pitchFamily="-28" charset="0"/>
              </a:rPr>
              <a:pPr>
                <a:defRPr/>
              </a:pPr>
              <a:t>9</a:t>
            </a:fld>
            <a:endParaRPr lang="en-US" smtClean="0">
              <a:latin typeface="Calibri" pitchFamily="-28" charset="0"/>
            </a:endParaRPr>
          </a:p>
        </p:txBody>
      </p:sp>
      <p:pic>
        <p:nvPicPr>
          <p:cNvPr id="1026" name="Picture 2"/>
          <p:cNvPicPr>
            <a:picLocks noChangeAspect="1" noChangeArrowheads="1"/>
          </p:cNvPicPr>
          <p:nvPr/>
        </p:nvPicPr>
        <p:blipFill>
          <a:blip r:embed="rId3"/>
          <a:srcRect/>
          <a:stretch>
            <a:fillRect/>
          </a:stretch>
        </p:blipFill>
        <p:spPr bwMode="auto">
          <a:xfrm>
            <a:off x="681038" y="1928813"/>
            <a:ext cx="7524750" cy="4643437"/>
          </a:xfrm>
          <a:prstGeom prst="rect">
            <a:avLst/>
          </a:prstGeom>
          <a:noFill/>
          <a:ln w="9525">
            <a:noFill/>
            <a:miter lim="800000"/>
            <a:headEnd/>
            <a:tailEnd/>
          </a:ln>
        </p:spPr>
      </p:pic>
      <p:sp>
        <p:nvSpPr>
          <p:cNvPr id="75779" name="Rectangle 2"/>
          <p:cNvSpPr txBox="1">
            <a:spLocks/>
          </p:cNvSpPr>
          <p:nvPr/>
        </p:nvSpPr>
        <p:spPr bwMode="auto">
          <a:xfrm>
            <a:off x="1323975" y="-296863"/>
            <a:ext cx="5757863" cy="1143001"/>
          </a:xfrm>
          <a:prstGeom prst="rect">
            <a:avLst/>
          </a:prstGeom>
          <a:noFill/>
          <a:ln w="9525">
            <a:noFill/>
            <a:miter lim="800000"/>
            <a:headEnd/>
            <a:tailEnd/>
          </a:ln>
        </p:spPr>
        <p:txBody>
          <a:bodyPr anchor="ctr"/>
          <a:lstStyle/>
          <a:p>
            <a:pPr algn="ctr"/>
            <a:endParaRPr lang="en-GB" sz="4000"/>
          </a:p>
        </p:txBody>
      </p:sp>
      <p:sp>
        <p:nvSpPr>
          <p:cNvPr id="75780" name="Title 1"/>
          <p:cNvSpPr txBox="1">
            <a:spLocks/>
          </p:cNvSpPr>
          <p:nvPr/>
        </p:nvSpPr>
        <p:spPr bwMode="auto">
          <a:xfrm>
            <a:off x="277813" y="406400"/>
            <a:ext cx="6215062" cy="879475"/>
          </a:xfrm>
          <a:prstGeom prst="rect">
            <a:avLst/>
          </a:prstGeom>
          <a:noFill/>
          <a:ln w="9525">
            <a:noFill/>
            <a:miter lim="800000"/>
            <a:headEnd/>
            <a:tailEnd/>
          </a:ln>
        </p:spPr>
        <p:txBody>
          <a:bodyPr anchor="ctr"/>
          <a:lstStyle/>
          <a:p>
            <a:r>
              <a:rPr lang="en-GB"/>
              <a:t>This is a long term commitment</a:t>
            </a:r>
          </a:p>
        </p:txBody>
      </p:sp>
      <p:sp>
        <p:nvSpPr>
          <p:cNvPr id="75781" name="Rectangle 3"/>
          <p:cNvSpPr>
            <a:spLocks noChangeArrowheads="1"/>
          </p:cNvSpPr>
          <p:nvPr/>
        </p:nvSpPr>
        <p:spPr bwMode="auto">
          <a:xfrm>
            <a:off x="1323975" y="1544638"/>
            <a:ext cx="6707188" cy="338137"/>
          </a:xfrm>
          <a:prstGeom prst="rect">
            <a:avLst/>
          </a:prstGeom>
          <a:noFill/>
          <a:ln w="9525">
            <a:noFill/>
            <a:miter lim="800000"/>
            <a:headEnd/>
            <a:tailEnd/>
          </a:ln>
        </p:spPr>
        <p:txBody>
          <a:bodyPr>
            <a:spAutoFit/>
          </a:bodyPr>
          <a:lstStyle/>
          <a:p>
            <a:pPr marL="342900" indent="-342900"/>
            <a:r>
              <a:rPr lang="en-GB" sz="1600"/>
              <a:t>Market is forecast to see long term activity allowing greater investment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6P9.a9tB8EaoLMZsPddRN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9yt88Q2yNkaLLUdbMAhP_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slxnkxnKPkKaAAFxIE.qd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9yt88Q2yNkaLLUdbMAhP_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slxnkxnKPkKaAAFxIE.qd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9yt88Q2yNkaLLUdbMAhP_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slxnkxnKPkKaAAFxIE.qd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9yt88Q2yNkaLLUdbMAhP_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slxnkxnKPkKaAAFxIE.qd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9yt88Q2yNkaLLUdbMAhP_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slxnkxnKPkKaAAFxIE.qd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33y3R3gn9kOZ.Y.cfd_c1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9yt88Q2yNkaLLUdbMAhP_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slxnkxnKPkKaAAFxIE.qd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9yt88Q2yNkaLLUdbMAhP_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slxnkxnKPkKaAAFxIE.qd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9yt88Q2yNkaLLUdbMAhP_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slxnkxnKPkKaAAFxIE.qd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9yt88Q2yNkaLLUdbMAhP_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slxnkxnKPkKaAAFxIE.qd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9yt88Q2yNkaLLUdbMAhP_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slxnkxnKPkKaAAFxIE.qd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9ShpPZS8k0qCXIHDLdIG6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K_hJTZ1i_06vLy1nGCscz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bDUxMSXagUqUzqkWJzQ4t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qhMMT70tkkWLuc.uFaDvz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8DBdoEQrzkCLV2tuYDOkG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7W4WpfqGQ0OrRVDWxeQBT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r15ij7LqoU6VVb.L3Pw_v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JtapxFGvdk6hgTGGSRwfZ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gRd_RIAVkEWPajODFRTZY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tM5muhEivEW3dEZQyIQBv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Lbh2Dhedn0uVAX1KpuzQu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PY9w73LtEi6NhXcORwu8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RSQ726VLhEuuGY5TvZU8j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9Vv4pGKBsEi1dgV91.POV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mTit25nAsEeQKA1jYFBXO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u.8M1.HsCEuEn33txq3wf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rvtCr_ZHmkuF79kZ1qrH_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D4_uUon.xEOGBJUpdacU5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9yt88Q2yNkaLLUdbMAhP_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slxnkxnKPkKaAAFxIE.qd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9yt88Q2yNkaLLUdbMAhP_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slxnkxnKPkKaAAFxIE.qd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ENGLISH projected presentation">
  <a:themeElements>
    <a:clrScheme name="3_ENGLISH projected presentation 10">
      <a:dk1>
        <a:srgbClr val="002A6C"/>
      </a:dk1>
      <a:lt1>
        <a:srgbClr val="FFFFFF"/>
      </a:lt1>
      <a:dk2>
        <a:srgbClr val="002A6C"/>
      </a:dk2>
      <a:lt2>
        <a:srgbClr val="74B9E8"/>
      </a:lt2>
      <a:accent1>
        <a:srgbClr val="D0E5E8"/>
      </a:accent1>
      <a:accent2>
        <a:srgbClr val="002A6C"/>
      </a:accent2>
      <a:accent3>
        <a:srgbClr val="FFFFFF"/>
      </a:accent3>
      <a:accent4>
        <a:srgbClr val="00225B"/>
      </a:accent4>
      <a:accent5>
        <a:srgbClr val="E4F0F2"/>
      </a:accent5>
      <a:accent6>
        <a:srgbClr val="002561"/>
      </a:accent6>
      <a:hlink>
        <a:srgbClr val="002A6C"/>
      </a:hlink>
      <a:folHlink>
        <a:srgbClr val="00A4E2"/>
      </a:folHlink>
    </a:clrScheme>
    <a:fontScheme name="3_ENGLISH projected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3000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30000" smtClean="0">
            <a:ln>
              <a:noFill/>
            </a:ln>
            <a:solidFill>
              <a:schemeClr val="tx1"/>
            </a:solidFill>
            <a:effectLst/>
            <a:latin typeface="Verdana" pitchFamily="34" charset="0"/>
          </a:defRPr>
        </a:defPPr>
      </a:lstStyle>
    </a:lnDef>
  </a:objectDefaults>
  <a:extraClrSchemeLst>
    <a:extraClrScheme>
      <a:clrScheme name="3_ENGLISH projected presentation 1">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ENGLISH projected presentation 2">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ENGLISH projected presentation 3">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ENGLISH projected presentation 4">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ENGLISH projected presentation 5">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ENGLISH projected presentation 6">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ENGLISH projected presentation 7">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ENGLISH projected presentation 8">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ENGLISH projected presentation 9">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ENGLISH projected presentation 10">
        <a:dk1>
          <a:srgbClr val="002A6C"/>
        </a:dk1>
        <a:lt1>
          <a:srgbClr val="FFFFFF"/>
        </a:lt1>
        <a:dk2>
          <a:srgbClr val="002A6C"/>
        </a:dk2>
        <a:lt2>
          <a:srgbClr val="74B9E8"/>
        </a:lt2>
        <a:accent1>
          <a:srgbClr val="D0E5E8"/>
        </a:accent1>
        <a:accent2>
          <a:srgbClr val="002A6C"/>
        </a:accent2>
        <a:accent3>
          <a:srgbClr val="FFFFFF"/>
        </a:accent3>
        <a:accent4>
          <a:srgbClr val="00225B"/>
        </a:accent4>
        <a:accent5>
          <a:srgbClr val="E4F0F2"/>
        </a:accent5>
        <a:accent6>
          <a:srgbClr val="002561"/>
        </a:accent6>
        <a:hlink>
          <a:srgbClr val="002A6C"/>
        </a:hlink>
        <a:folHlink>
          <a:srgbClr val="00A4E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ENGLIS~1">
  <a:themeElements>
    <a:clrScheme name="1_ENGLIS~1 1">
      <a:dk1>
        <a:srgbClr val="002A6C"/>
      </a:dk1>
      <a:lt1>
        <a:srgbClr val="FFFFFF"/>
      </a:lt1>
      <a:dk2>
        <a:srgbClr val="002A6C"/>
      </a:dk2>
      <a:lt2>
        <a:srgbClr val="74B9E8"/>
      </a:lt2>
      <a:accent1>
        <a:srgbClr val="003478"/>
      </a:accent1>
      <a:accent2>
        <a:srgbClr val="009ADA"/>
      </a:accent2>
      <a:accent3>
        <a:srgbClr val="FFFFFF"/>
      </a:accent3>
      <a:accent4>
        <a:srgbClr val="00225B"/>
      </a:accent4>
      <a:accent5>
        <a:srgbClr val="AAAEBE"/>
      </a:accent5>
      <a:accent6>
        <a:srgbClr val="008BC5"/>
      </a:accent6>
      <a:hlink>
        <a:srgbClr val="8EBAE5"/>
      </a:hlink>
      <a:folHlink>
        <a:srgbClr val="B5384F"/>
      </a:folHlink>
    </a:clrScheme>
    <a:fontScheme name="1_ENGLIS~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3000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30000" smtClean="0">
            <a:ln>
              <a:noFill/>
            </a:ln>
            <a:solidFill>
              <a:schemeClr val="tx1"/>
            </a:solidFill>
            <a:effectLst/>
            <a:latin typeface="Verdana" pitchFamily="34" charset="0"/>
          </a:defRPr>
        </a:defPPr>
      </a:lstStyle>
    </a:lnDef>
  </a:objectDefaults>
  <a:extraClrSchemeLst>
    <a:extraClrScheme>
      <a:clrScheme name="1_ENGLIS~1 1">
        <a:dk1>
          <a:srgbClr val="002A6C"/>
        </a:dk1>
        <a:lt1>
          <a:srgbClr val="FFFFFF"/>
        </a:lt1>
        <a:dk2>
          <a:srgbClr val="002A6C"/>
        </a:dk2>
        <a:lt2>
          <a:srgbClr val="74B9E8"/>
        </a:lt2>
        <a:accent1>
          <a:srgbClr val="003478"/>
        </a:accent1>
        <a:accent2>
          <a:srgbClr val="009ADA"/>
        </a:accent2>
        <a:accent3>
          <a:srgbClr val="FFFFFF"/>
        </a:accent3>
        <a:accent4>
          <a:srgbClr val="00225B"/>
        </a:accent4>
        <a:accent5>
          <a:srgbClr val="AAAEBE"/>
        </a:accent5>
        <a:accent6>
          <a:srgbClr val="008BC5"/>
        </a:accent6>
        <a:hlink>
          <a:srgbClr val="8EBAE5"/>
        </a:hlink>
        <a:folHlink>
          <a:srgbClr val="B5384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NGLISH projected presentation">
  <a:themeElements>
    <a:clrScheme name="ENGLISH projected presentation 10">
      <a:dk1>
        <a:srgbClr val="002A6C"/>
      </a:dk1>
      <a:lt1>
        <a:srgbClr val="FFFFFF"/>
      </a:lt1>
      <a:dk2>
        <a:srgbClr val="002A6C"/>
      </a:dk2>
      <a:lt2>
        <a:srgbClr val="74B9E8"/>
      </a:lt2>
      <a:accent1>
        <a:srgbClr val="D0E5E8"/>
      </a:accent1>
      <a:accent2>
        <a:srgbClr val="002A6C"/>
      </a:accent2>
      <a:accent3>
        <a:srgbClr val="FFFFFF"/>
      </a:accent3>
      <a:accent4>
        <a:srgbClr val="00225B"/>
      </a:accent4>
      <a:accent5>
        <a:srgbClr val="E4F0F2"/>
      </a:accent5>
      <a:accent6>
        <a:srgbClr val="002561"/>
      </a:accent6>
      <a:hlink>
        <a:srgbClr val="002A6C"/>
      </a:hlink>
      <a:folHlink>
        <a:srgbClr val="00A4E2"/>
      </a:folHlink>
    </a:clrScheme>
    <a:fontScheme name="ENGLISH projected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3000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30000" smtClean="0">
            <a:ln>
              <a:noFill/>
            </a:ln>
            <a:solidFill>
              <a:schemeClr val="tx1"/>
            </a:solidFill>
            <a:effectLst/>
            <a:latin typeface="Verdana" pitchFamily="34" charset="0"/>
          </a:defRPr>
        </a:defPPr>
      </a:lstStyle>
    </a:lnDef>
  </a:objectDefaults>
  <a:extraClrSchemeLst>
    <a:extraClrScheme>
      <a:clrScheme name="ENGLISH projected presentation 1">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GLISH projected presentation 2">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GLISH projected presentation 3">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GLISH projected presentation 4">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GLISH projected presentation 5">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GLISH projected presentation 6">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GLISH projected presentation 7">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GLISH projected presentation 8">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GLISH projected presentation 9">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NGLISH projected presentation 10">
        <a:dk1>
          <a:srgbClr val="002A6C"/>
        </a:dk1>
        <a:lt1>
          <a:srgbClr val="FFFFFF"/>
        </a:lt1>
        <a:dk2>
          <a:srgbClr val="002A6C"/>
        </a:dk2>
        <a:lt2>
          <a:srgbClr val="74B9E8"/>
        </a:lt2>
        <a:accent1>
          <a:srgbClr val="D0E5E8"/>
        </a:accent1>
        <a:accent2>
          <a:srgbClr val="002A6C"/>
        </a:accent2>
        <a:accent3>
          <a:srgbClr val="FFFFFF"/>
        </a:accent3>
        <a:accent4>
          <a:srgbClr val="00225B"/>
        </a:accent4>
        <a:accent5>
          <a:srgbClr val="E4F0F2"/>
        </a:accent5>
        <a:accent6>
          <a:srgbClr val="002561"/>
        </a:accent6>
        <a:hlink>
          <a:srgbClr val="002A6C"/>
        </a:hlink>
        <a:folHlink>
          <a:srgbClr val="00A4E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1070</TotalTime>
  <Words>1278</Words>
  <Application>Microsoft Office PowerPoint</Application>
  <PresentationFormat>On-screen Show (4:3)</PresentationFormat>
  <Paragraphs>288</Paragraphs>
  <Slides>26</Slides>
  <Notes>15</Notes>
  <HiddenSlides>0</HiddenSlides>
  <MMClips>0</MMClips>
  <ScaleCrop>false</ScaleCrop>
  <HeadingPairs>
    <vt:vector size="6" baseType="variant">
      <vt:variant>
        <vt:lpstr>Theme</vt:lpstr>
      </vt:variant>
      <vt:variant>
        <vt:i4>5</vt:i4>
      </vt:variant>
      <vt:variant>
        <vt:lpstr>Embedded OLE Servers</vt:lpstr>
      </vt:variant>
      <vt:variant>
        <vt:i4>2</vt:i4>
      </vt:variant>
      <vt:variant>
        <vt:lpstr>Slide Titles</vt:lpstr>
      </vt:variant>
      <vt:variant>
        <vt:i4>26</vt:i4>
      </vt:variant>
    </vt:vector>
  </HeadingPairs>
  <TitlesOfParts>
    <vt:vector size="33" baseType="lpstr">
      <vt:lpstr>Office Theme</vt:lpstr>
      <vt:lpstr>3_ENGLISH projected presentation</vt:lpstr>
      <vt:lpstr>1_ENGLIS~1</vt:lpstr>
      <vt:lpstr>ENGLISH projected presentation</vt:lpstr>
      <vt:lpstr>1_Office Theme</vt:lpstr>
      <vt:lpstr>think-cell Slide</vt:lpstr>
      <vt:lpstr>Chart</vt:lpstr>
      <vt:lpstr>Offshore Wind In the UK </vt:lpstr>
      <vt:lpstr>Slide 2</vt:lpstr>
      <vt:lpstr>DECC’s UK Renewables Service</vt:lpstr>
      <vt:lpstr>DECC’s UK Renewables Service</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Doing Business in the UK</vt:lpstr>
      <vt:lpstr>Supply Chain Enablers – National </vt:lpstr>
      <vt:lpstr>Supply Chain Enablers – Regional</vt:lpstr>
      <vt:lpstr>Slide 23</vt:lpstr>
      <vt:lpstr>Slide 24</vt:lpstr>
      <vt:lpstr>Slide 25</vt:lpstr>
      <vt:lpstr>Slide 26</vt:lpstr>
    </vt:vector>
  </TitlesOfParts>
  <Company>Pera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Colin McKinley</dc:creator>
  <cp:lastModifiedBy>John McSweeney</cp:lastModifiedBy>
  <cp:revision>102</cp:revision>
  <dcterms:created xsi:type="dcterms:W3CDTF">2009-11-17T10:00:40Z</dcterms:created>
  <dcterms:modified xsi:type="dcterms:W3CDTF">2010-05-19T09:14:44Z</dcterms:modified>
</cp:coreProperties>
</file>